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48" r:id="rId2"/>
  </p:sldMasterIdLst>
  <p:sldIdLst>
    <p:sldId id="256" r:id="rId3"/>
    <p:sldId id="257" r:id="rId4"/>
    <p:sldId id="258" r:id="rId5"/>
    <p:sldId id="259" r:id="rId6"/>
    <p:sldId id="264" r:id="rId7"/>
    <p:sldId id="265" r:id="rId8"/>
    <p:sldId id="266" r:id="rId9"/>
    <p:sldId id="267" r:id="rId10"/>
    <p:sldId id="268" r:id="rId11"/>
    <p:sldId id="269" r:id="rId12"/>
    <p:sldId id="271" r:id="rId13"/>
    <p:sldId id="26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EBDEEA-653C-4CE8-B854-46573C6C19E7}" v="1" dt="2022-05-07T14:11:34.434"/>
    <p1510:client id="{BE627B6E-72EC-48AF-B3D3-654C2F1AB687}" v="251" dt="2022-05-12T23:25:59.696"/>
    <p1510:client id="{CF071A37-6CD0-4DD0-BCBE-3F5FC427286E}" v="13" dt="2022-04-30T05:08:17.014"/>
    <p1510:client id="{DE7A7E7C-56BD-49F9-A1A0-FDCB62039F46}" v="627" dt="2022-05-06T00:13:22.164"/>
    <p1510:client id="{ECF96FB7-3F37-43C8-BD14-821EB0F54B82}" v="104" dt="2022-05-12T13:02:32.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7638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6830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8652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p:spTree>
      <p:nvGrpSpPr>
        <p:cNvPr id="1" name=""/>
        <p:cNvGrpSpPr/>
        <p:nvPr/>
      </p:nvGrpSpPr>
      <p:grpSpPr>
        <a:xfrm>
          <a:off x="0" y="0"/>
          <a:ext cx="0" cy="0"/>
          <a:chOff x="0" y="0"/>
          <a:chExt cx="0" cy="0"/>
        </a:xfrm>
      </p:grpSpPr>
      <p:sp>
        <p:nvSpPr>
          <p:cNvPr id="11" name="3DFloat"/>
          <p:cNvSpPr txBox="1">
            <a:spLocks noGrp="1"/>
          </p:cNvSpPr>
          <p:nvPr>
            <p:ph type="title" hasCustomPrompt="1"/>
          </p:nvPr>
        </p:nvSpPr>
        <p:spPr>
          <a:xfrm>
            <a:off x="7999414" y="1051551"/>
            <a:ext cx="3565524" cy="2384899"/>
          </a:xfrm>
          <a:prstGeom prst="rect">
            <a:avLst/>
          </a:prstGeom>
        </p:spPr>
        <p:txBody>
          <a:bodyPr anchor="b">
            <a:normAutofit/>
          </a:bodyPr>
          <a:lstStyle/>
          <a:p>
            <a:r>
              <a:t>3DFloat</a:t>
            </a:r>
          </a:p>
        </p:txBody>
      </p:sp>
      <p:sp>
        <p:nvSpPr>
          <p:cNvPr id="12" name="Picture Placeholder 13"/>
          <p:cNvSpPr>
            <a:spLocks noGrp="1"/>
          </p:cNvSpPr>
          <p:nvPr>
            <p:ph type="pic" idx="21"/>
          </p:nvPr>
        </p:nvSpPr>
        <p:spPr>
          <a:xfrm>
            <a:off x="0" y="0"/>
            <a:ext cx="7452360" cy="6858000"/>
          </a:xfrm>
          <a:prstGeom prst="rect">
            <a:avLst/>
          </a:prstGeom>
        </p:spPr>
        <p:txBody>
          <a:bodyPr lIns="91439" tIns="45719" rIns="91439" bIns="45719"/>
          <a:lstStyle/>
          <a:p>
            <a:endParaRPr/>
          </a:p>
        </p:txBody>
      </p:sp>
      <p:sp>
        <p:nvSpPr>
          <p:cNvPr id="13" name="Oval 7"/>
          <p:cNvSpPr/>
          <p:nvPr/>
        </p:nvSpPr>
        <p:spPr>
          <a:xfrm>
            <a:off x="7999413" y="445271"/>
            <a:ext cx="36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grpSp>
        <p:nvGrpSpPr>
          <p:cNvPr id="16" name="Group 8"/>
          <p:cNvGrpSpPr/>
          <p:nvPr/>
        </p:nvGrpSpPr>
        <p:grpSpPr>
          <a:xfrm>
            <a:off x="10835021" y="5500185"/>
            <a:ext cx="828360" cy="828359"/>
            <a:chOff x="0" y="0"/>
            <a:chExt cx="828358" cy="828358"/>
          </a:xfrm>
        </p:grpSpPr>
        <p:sp>
          <p:nvSpPr>
            <p:cNvPr id="14" name="Freeform: Shape 9"/>
            <p:cNvSpPr/>
            <p:nvPr/>
          </p:nvSpPr>
          <p:spPr>
            <a:xfrm rot="13500000">
              <a:off x="144178" y="98442"/>
              <a:ext cx="540002"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Oval 10"/>
            <p:cNvSpPr/>
            <p:nvPr/>
          </p:nvSpPr>
          <p:spPr>
            <a:xfrm rot="18900000">
              <a:off x="406979" y="16377"/>
              <a:ext cx="270001" cy="540003"/>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7" name="Body Level One…"/>
          <p:cNvSpPr txBox="1">
            <a:spLocks noGrp="1"/>
          </p:cNvSpPr>
          <p:nvPr>
            <p:ph type="body" sz="quarter" idx="1"/>
          </p:nvPr>
        </p:nvSpPr>
        <p:spPr>
          <a:xfrm>
            <a:off x="7999413" y="3568700"/>
            <a:ext cx="3565525" cy="1731964"/>
          </a:xfrm>
          <a:prstGeom prst="rect">
            <a:avLst/>
          </a:prstGeom>
        </p:spPr>
        <p:txBody>
          <a:bodyPr>
            <a:normAutofit/>
          </a:bodyPr>
          <a:lstStyle>
            <a:lvl1pPr>
              <a:buSzTx/>
              <a:buFontTx/>
              <a:buNone/>
            </a:lvl1pPr>
            <a:lvl2pPr marL="228600" indent="228600">
              <a:buSzTx/>
              <a:buFontTx/>
              <a:buNone/>
            </a:lvl2pPr>
            <a:lvl3pPr marL="228600" indent="685800">
              <a:buSzTx/>
              <a:buFontTx/>
              <a:buNone/>
            </a:lvl3pPr>
            <a:lvl4pPr marL="228600" indent="1143000">
              <a:buSzTx/>
              <a:buFontTx/>
              <a:buNone/>
            </a:lvl4pPr>
            <a:lvl5pPr marL="228600" indent="16002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18"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Agenda">
    <p:spTree>
      <p:nvGrpSpPr>
        <p:cNvPr id="1" name=""/>
        <p:cNvGrpSpPr/>
        <p:nvPr/>
      </p:nvGrpSpPr>
      <p:grpSpPr>
        <a:xfrm>
          <a:off x="0" y="0"/>
          <a:ext cx="0" cy="0"/>
          <a:chOff x="0" y="0"/>
          <a:chExt cx="0" cy="0"/>
        </a:xfrm>
      </p:grpSpPr>
      <p:sp>
        <p:nvSpPr>
          <p:cNvPr id="25" name="Click to add title"/>
          <p:cNvSpPr txBox="1">
            <a:spLocks noGrp="1"/>
          </p:cNvSpPr>
          <p:nvPr>
            <p:ph type="title" hasCustomPrompt="1"/>
          </p:nvPr>
        </p:nvSpPr>
        <p:spPr>
          <a:xfrm>
            <a:off x="550864" y="549275"/>
            <a:ext cx="3565524" cy="1997855"/>
          </a:xfrm>
          <a:prstGeom prst="rect">
            <a:avLst/>
          </a:prstGeom>
        </p:spPr>
        <p:txBody>
          <a:bodyPr anchor="b">
            <a:normAutofit/>
          </a:bodyPr>
          <a:lstStyle/>
          <a:p>
            <a:r>
              <a:t>Click to add title</a:t>
            </a:r>
          </a:p>
        </p:txBody>
      </p:sp>
      <p:sp>
        <p:nvSpPr>
          <p:cNvPr id="26" name="Body Level One…"/>
          <p:cNvSpPr txBox="1">
            <a:spLocks noGrp="1"/>
          </p:cNvSpPr>
          <p:nvPr>
            <p:ph type="body" sz="quarter" idx="1" hasCustomPrompt="1"/>
          </p:nvPr>
        </p:nvSpPr>
        <p:spPr>
          <a:xfrm>
            <a:off x="550862" y="2677305"/>
            <a:ext cx="3565526" cy="3415520"/>
          </a:xfrm>
          <a:prstGeom prst="rect">
            <a:avLst/>
          </a:prstGeom>
        </p:spPr>
        <p:txBody>
          <a:bodyPr>
            <a:normAutofit/>
          </a:bodyPr>
          <a:lstStyle>
            <a:lvl1pPr>
              <a:lnSpc>
                <a:spcPct val="120000"/>
              </a:lnSpc>
              <a:buSzTx/>
              <a:buFontTx/>
              <a:buNone/>
              <a:defRPr sz="1600"/>
            </a:lvl1pPr>
            <a:lvl2pPr marL="718457" indent="-261257">
              <a:lnSpc>
                <a:spcPct val="120000"/>
              </a:lnSpc>
              <a:buFontTx/>
              <a:defRPr sz="1600"/>
            </a:lvl2pPr>
            <a:lvl3pPr marL="1175657" indent="-261257">
              <a:lnSpc>
                <a:spcPct val="120000"/>
              </a:lnSpc>
              <a:buFontTx/>
              <a:defRPr sz="1600"/>
            </a:lvl3pPr>
            <a:lvl4pPr marL="1632857" indent="-261257">
              <a:lnSpc>
                <a:spcPct val="120000"/>
              </a:lnSpc>
              <a:buFontTx/>
              <a:defRPr sz="1600"/>
            </a:lvl4pPr>
            <a:lvl5pPr marL="2090057" indent="-261257">
              <a:lnSpc>
                <a:spcPct val="120000"/>
              </a:lnSpc>
              <a:buFontTx/>
              <a:defRPr sz="1600"/>
            </a:lvl5pPr>
          </a:lstStyle>
          <a:p>
            <a:r>
              <a:t>Click to add text</a:t>
            </a:r>
          </a:p>
          <a:p>
            <a:pPr lvl="1"/>
            <a:endParaRPr/>
          </a:p>
          <a:p>
            <a:pPr lvl="2"/>
            <a:endParaRPr/>
          </a:p>
          <a:p>
            <a:pPr lvl="3"/>
            <a:endParaRPr/>
          </a:p>
          <a:p>
            <a:pPr lvl="4"/>
            <a:endParaRPr/>
          </a:p>
        </p:txBody>
      </p:sp>
      <p:sp>
        <p:nvSpPr>
          <p:cNvPr id="27" name="Picture Placeholder 16"/>
          <p:cNvSpPr>
            <a:spLocks noGrp="1"/>
          </p:cNvSpPr>
          <p:nvPr>
            <p:ph type="pic" sz="quarter" idx="21"/>
          </p:nvPr>
        </p:nvSpPr>
        <p:spPr>
          <a:xfrm>
            <a:off x="5208928" y="1596770"/>
            <a:ext cx="3448559" cy="3448560"/>
          </a:xfrm>
          <a:prstGeom prst="rect">
            <a:avLst/>
          </a:prstGeom>
        </p:spPr>
        <p:txBody>
          <a:bodyPr lIns="91439" tIns="45719" rIns="91439" bIns="45719"/>
          <a:lstStyle/>
          <a:p>
            <a:endParaRPr/>
          </a:p>
        </p:txBody>
      </p:sp>
      <p:sp>
        <p:nvSpPr>
          <p:cNvPr id="28" name="Picture Placeholder 21"/>
          <p:cNvSpPr>
            <a:spLocks noGrp="1"/>
          </p:cNvSpPr>
          <p:nvPr>
            <p:ph type="pic" sz="quarter" idx="22"/>
          </p:nvPr>
        </p:nvSpPr>
        <p:spPr>
          <a:xfrm>
            <a:off x="8918575" y="596392"/>
            <a:ext cx="2263776" cy="2263776"/>
          </a:xfrm>
          <a:prstGeom prst="rect">
            <a:avLst/>
          </a:prstGeom>
        </p:spPr>
        <p:txBody>
          <a:bodyPr lIns="91439" tIns="45719" rIns="91439" bIns="45719"/>
          <a:lstStyle/>
          <a:p>
            <a:endParaRPr/>
          </a:p>
        </p:txBody>
      </p:sp>
      <p:sp>
        <p:nvSpPr>
          <p:cNvPr id="29" name="Picture Placeholder 24"/>
          <p:cNvSpPr>
            <a:spLocks noGrp="1"/>
          </p:cNvSpPr>
          <p:nvPr>
            <p:ph type="pic" sz="quarter" idx="23"/>
          </p:nvPr>
        </p:nvSpPr>
        <p:spPr>
          <a:xfrm>
            <a:off x="9091611" y="3324733"/>
            <a:ext cx="2936877" cy="2936877"/>
          </a:xfrm>
          <a:prstGeom prst="rect">
            <a:avLst/>
          </a:prstGeom>
        </p:spPr>
        <p:txBody>
          <a:bodyPr lIns="91439" tIns="45719" rIns="91439" bIns="45719"/>
          <a:lstStyle/>
          <a:p>
            <a:endParaRP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 name="Oval 5"/>
          <p:cNvSpPr/>
          <p:nvPr/>
        </p:nvSpPr>
        <p:spPr>
          <a:xfrm>
            <a:off x="6548755" y="850167"/>
            <a:ext cx="36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grpSp>
        <p:nvGrpSpPr>
          <p:cNvPr id="34" name="Group 9"/>
          <p:cNvGrpSpPr/>
          <p:nvPr/>
        </p:nvGrpSpPr>
        <p:grpSpPr>
          <a:xfrm>
            <a:off x="5585919" y="5592564"/>
            <a:ext cx="828359" cy="828359"/>
            <a:chOff x="0" y="0"/>
            <a:chExt cx="828358" cy="828358"/>
          </a:xfrm>
        </p:grpSpPr>
        <p:sp>
          <p:nvSpPr>
            <p:cNvPr id="32" name="Freeform: Shape 10"/>
            <p:cNvSpPr/>
            <p:nvPr/>
          </p:nvSpPr>
          <p:spPr>
            <a:xfrm rot="8100000">
              <a:off x="144178" y="98442"/>
              <a:ext cx="540002"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Oval 11"/>
            <p:cNvSpPr/>
            <p:nvPr/>
          </p:nvSpPr>
          <p:spPr>
            <a:xfrm rot="13500000">
              <a:off x="151378" y="16377"/>
              <a:ext cx="270001" cy="540003"/>
            </a:xfrm>
            <a:prstGeom prst="ellipse">
              <a:avLst/>
            </a:prstGeom>
            <a:gradFill flip="none" rotWithShape="1">
              <a:gsLst>
                <a:gs pos="0">
                  <a:srgbClr val="454075">
                    <a:alpha val="33000"/>
                  </a:srgbClr>
                </a:gs>
                <a:gs pos="100000">
                  <a:srgbClr val="5BEFC1">
                    <a:alpha val="0"/>
                  </a:srgbClr>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Introduction">
    <p:spTree>
      <p:nvGrpSpPr>
        <p:cNvPr id="1" name=""/>
        <p:cNvGrpSpPr/>
        <p:nvPr/>
      </p:nvGrpSpPr>
      <p:grpSpPr>
        <a:xfrm>
          <a:off x="0" y="0"/>
          <a:ext cx="0" cy="0"/>
          <a:chOff x="0" y="0"/>
          <a:chExt cx="0" cy="0"/>
        </a:xfrm>
      </p:grpSpPr>
      <p:sp>
        <p:nvSpPr>
          <p:cNvPr id="41" name="Title Text"/>
          <p:cNvSpPr txBox="1">
            <a:spLocks noGrp="1"/>
          </p:cNvSpPr>
          <p:nvPr>
            <p:ph type="title"/>
          </p:nvPr>
        </p:nvSpPr>
        <p:spPr>
          <a:xfrm>
            <a:off x="550862" y="4507200"/>
            <a:ext cx="4500564" cy="1562960"/>
          </a:xfrm>
          <a:prstGeom prst="rect">
            <a:avLst/>
          </a:prstGeom>
        </p:spPr>
        <p:txBody>
          <a:bodyPr>
            <a:normAutofit/>
          </a:bodyPr>
          <a:lstStyle/>
          <a:p>
            <a:r>
              <a:t>Title Text</a:t>
            </a:r>
          </a:p>
        </p:txBody>
      </p:sp>
      <p:sp>
        <p:nvSpPr>
          <p:cNvPr id="42" name="Picture Placeholder 11"/>
          <p:cNvSpPr>
            <a:spLocks noGrp="1"/>
          </p:cNvSpPr>
          <p:nvPr>
            <p:ph type="pic" sz="quarter" idx="21"/>
          </p:nvPr>
        </p:nvSpPr>
        <p:spPr>
          <a:xfrm>
            <a:off x="0" y="0"/>
            <a:ext cx="3054096" cy="3776472"/>
          </a:xfrm>
          <a:prstGeom prst="rect">
            <a:avLst/>
          </a:prstGeom>
        </p:spPr>
        <p:txBody>
          <a:bodyPr lIns="91439" tIns="45719" rIns="91439" bIns="45719"/>
          <a:lstStyle/>
          <a:p>
            <a:endParaRPr/>
          </a:p>
        </p:txBody>
      </p:sp>
      <p:sp>
        <p:nvSpPr>
          <p:cNvPr id="43" name="Picture Placeholder 11"/>
          <p:cNvSpPr>
            <a:spLocks noGrp="1"/>
          </p:cNvSpPr>
          <p:nvPr>
            <p:ph type="pic" sz="quarter" idx="22"/>
          </p:nvPr>
        </p:nvSpPr>
        <p:spPr>
          <a:xfrm>
            <a:off x="3054095" y="0"/>
            <a:ext cx="3054097" cy="3776472"/>
          </a:xfrm>
          <a:prstGeom prst="rect">
            <a:avLst/>
          </a:prstGeom>
        </p:spPr>
        <p:txBody>
          <a:bodyPr lIns="91439" tIns="45719" rIns="91439" bIns="45719"/>
          <a:lstStyle/>
          <a:p>
            <a:endParaRPr/>
          </a:p>
        </p:txBody>
      </p:sp>
      <p:sp>
        <p:nvSpPr>
          <p:cNvPr id="44" name="Picture Placeholder 11"/>
          <p:cNvSpPr>
            <a:spLocks noGrp="1"/>
          </p:cNvSpPr>
          <p:nvPr>
            <p:ph type="pic" sz="quarter" idx="23"/>
          </p:nvPr>
        </p:nvSpPr>
        <p:spPr>
          <a:xfrm>
            <a:off x="6083808" y="0"/>
            <a:ext cx="3054097" cy="3776472"/>
          </a:xfrm>
          <a:prstGeom prst="rect">
            <a:avLst/>
          </a:prstGeom>
        </p:spPr>
        <p:txBody>
          <a:bodyPr lIns="91439" tIns="45719" rIns="91439" bIns="45719"/>
          <a:lstStyle/>
          <a:p>
            <a:endParaRPr/>
          </a:p>
        </p:txBody>
      </p:sp>
      <p:sp>
        <p:nvSpPr>
          <p:cNvPr id="45" name="Picture Placeholder 11"/>
          <p:cNvSpPr>
            <a:spLocks noGrp="1"/>
          </p:cNvSpPr>
          <p:nvPr>
            <p:ph type="pic" sz="quarter" idx="24"/>
          </p:nvPr>
        </p:nvSpPr>
        <p:spPr>
          <a:xfrm>
            <a:off x="9137904" y="0"/>
            <a:ext cx="3054097" cy="3776472"/>
          </a:xfrm>
          <a:prstGeom prst="rect">
            <a:avLst/>
          </a:prstGeom>
        </p:spPr>
        <p:txBody>
          <a:bodyPr lIns="91439" tIns="45719" rIns="91439" bIns="45719"/>
          <a:lstStyle/>
          <a:p>
            <a:endParaRP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 name="Body Level One…"/>
          <p:cNvSpPr txBox="1">
            <a:spLocks noGrp="1"/>
          </p:cNvSpPr>
          <p:nvPr>
            <p:ph type="body" sz="quarter" idx="1"/>
          </p:nvPr>
        </p:nvSpPr>
        <p:spPr>
          <a:xfrm>
            <a:off x="5262410" y="4508500"/>
            <a:ext cx="6221414" cy="1563688"/>
          </a:xfrm>
          <a:prstGeom prst="rect">
            <a:avLst/>
          </a:prstGeom>
        </p:spPr>
        <p:txBody>
          <a:bodyPr>
            <a:normAutofit/>
          </a:bodyPr>
          <a:lstStyle>
            <a:lvl1pPr>
              <a:lnSpc>
                <a:spcPct val="100000"/>
              </a:lnSpc>
            </a:lvl1pPr>
            <a:lvl2pPr marL="0" indent="457200">
              <a:lnSpc>
                <a:spcPct val="100000"/>
              </a:lnSpc>
              <a:buSzTx/>
              <a:buNone/>
            </a:lvl2pPr>
            <a:lvl3pPr marL="0" indent="914400">
              <a:lnSpc>
                <a:spcPct val="100000"/>
              </a:lnSpc>
              <a:buSzTx/>
              <a:buNone/>
            </a:lvl3pPr>
            <a:lvl4pPr marL="0" indent="1371600">
              <a:lnSpc>
                <a:spcPct val="100000"/>
              </a:lnSpc>
              <a:buSzTx/>
              <a:buNone/>
            </a:lvl4pPr>
            <a:lvl5pPr marL="0" indent="1828800">
              <a:lnSpc>
                <a:spcPct val="100000"/>
              </a:lnSpc>
              <a:buSzTx/>
              <a:buNone/>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4_Section break">
    <p:bg>
      <p:bgPr>
        <a:solidFill>
          <a:srgbClr val="000000"/>
        </a:solidFill>
        <a:effectLst/>
      </p:bgPr>
    </p:bg>
    <p:spTree>
      <p:nvGrpSpPr>
        <p:cNvPr id="1" name=""/>
        <p:cNvGrpSpPr/>
        <p:nvPr/>
      </p:nvGrpSpPr>
      <p:grpSpPr>
        <a:xfrm>
          <a:off x="0" y="0"/>
          <a:ext cx="0" cy="0"/>
          <a:chOff x="0" y="0"/>
          <a:chExt cx="0" cy="0"/>
        </a:xfrm>
      </p:grpSpPr>
      <p:sp>
        <p:nvSpPr>
          <p:cNvPr id="54" name="Picture Placeholder 7"/>
          <p:cNvSpPr>
            <a:spLocks noGrp="1"/>
          </p:cNvSpPr>
          <p:nvPr>
            <p:ph type="pic" idx="21"/>
          </p:nvPr>
        </p:nvSpPr>
        <p:spPr>
          <a:xfrm>
            <a:off x="0" y="0"/>
            <a:ext cx="12192000" cy="6858000"/>
          </a:xfrm>
          <a:prstGeom prst="rect">
            <a:avLst/>
          </a:prstGeom>
        </p:spPr>
        <p:txBody>
          <a:bodyPr lIns="91439" tIns="45719" rIns="91439" bIns="45719"/>
          <a:lstStyle/>
          <a:p>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 name="Rectangle 12"/>
          <p:cNvSpPr/>
          <p:nvPr/>
        </p:nvSpPr>
        <p:spPr>
          <a:xfrm>
            <a:off x="0" y="5773728"/>
            <a:ext cx="12192000" cy="1084272"/>
          </a:xfrm>
          <a:prstGeom prst="rect">
            <a:avLst/>
          </a:prstGeom>
          <a:gradFill>
            <a:gsLst>
              <a:gs pos="28000">
                <a:srgbClr val="1B192E">
                  <a:alpha val="0"/>
                </a:srgbClr>
              </a:gs>
              <a:gs pos="90000">
                <a:srgbClr val="1B192E">
                  <a:alpha val="60000"/>
                </a:srgbClr>
              </a:gs>
            </a:gsLst>
            <a:lin ang="5400000"/>
          </a:gradFill>
          <a:ln w="12700">
            <a:miter lim="400000"/>
          </a:ln>
        </p:spPr>
        <p:txBody>
          <a:bodyPr lIns="45719" rIns="45719" anchor="ctr"/>
          <a:lstStyle/>
          <a:p>
            <a:pPr algn="ctr">
              <a:defRPr>
                <a:solidFill>
                  <a:srgbClr val="FFFFFF"/>
                </a:solidFill>
              </a:defRPr>
            </a:pPr>
            <a:endParaRPr/>
          </a:p>
        </p:txBody>
      </p:sp>
      <p:sp>
        <p:nvSpPr>
          <p:cNvPr id="57" name="Rectangle 13"/>
          <p:cNvSpPr/>
          <p:nvPr/>
        </p:nvSpPr>
        <p:spPr>
          <a:xfrm rot="10800000">
            <a:off x="0" y="-3"/>
            <a:ext cx="9000001" cy="6857998"/>
          </a:xfrm>
          <a:prstGeom prst="rect">
            <a:avLst/>
          </a:prstGeom>
          <a:gradFill>
            <a:gsLst>
              <a:gs pos="0">
                <a:srgbClr val="1B192E">
                  <a:alpha val="0"/>
                </a:srgbClr>
              </a:gs>
              <a:gs pos="50000">
                <a:srgbClr val="1B192E">
                  <a:alpha val="60000"/>
                </a:srgbClr>
              </a:gs>
            </a:gsLst>
          </a:gradFill>
          <a:ln w="12700">
            <a:miter lim="400000"/>
          </a:ln>
        </p:spPr>
        <p:txBody>
          <a:bodyPr lIns="45719" rIns="45719" anchor="ctr"/>
          <a:lstStyle/>
          <a:p>
            <a:pPr algn="ctr">
              <a:defRPr>
                <a:solidFill>
                  <a:srgbClr val="FFFFFF"/>
                </a:solidFill>
              </a:defRPr>
            </a:pPr>
            <a:endParaRPr/>
          </a:p>
        </p:txBody>
      </p:sp>
      <p:sp>
        <p:nvSpPr>
          <p:cNvPr id="58" name="Title Text"/>
          <p:cNvSpPr txBox="1">
            <a:spLocks noGrp="1"/>
          </p:cNvSpPr>
          <p:nvPr>
            <p:ph type="title"/>
          </p:nvPr>
        </p:nvSpPr>
        <p:spPr>
          <a:xfrm>
            <a:off x="550862" y="549275"/>
            <a:ext cx="5437189" cy="2986235"/>
          </a:xfrm>
          <a:prstGeom prst="rect">
            <a:avLst/>
          </a:prstGeom>
        </p:spPr>
        <p:txBody>
          <a:bodyPr anchor="b">
            <a:normAutofit/>
          </a:bodyPr>
          <a:lstStyle>
            <a:lvl1pPr>
              <a:defRPr sz="6400"/>
            </a:lvl1pPr>
          </a:lstStyle>
          <a:p>
            <a:r>
              <a:t>Title Text</a:t>
            </a:r>
          </a:p>
        </p:txBody>
      </p:sp>
      <p:sp>
        <p:nvSpPr>
          <p:cNvPr id="59" name="Body Level One…"/>
          <p:cNvSpPr txBox="1">
            <a:spLocks noGrp="1"/>
          </p:cNvSpPr>
          <p:nvPr>
            <p:ph type="body" sz="quarter" idx="1"/>
          </p:nvPr>
        </p:nvSpPr>
        <p:spPr>
          <a:xfrm>
            <a:off x="550862" y="3816724"/>
            <a:ext cx="5437189" cy="2265217"/>
          </a:xfrm>
          <a:prstGeom prst="rect">
            <a:avLst/>
          </a:prstGeom>
        </p:spPr>
        <p:txBody>
          <a:bodyPr>
            <a:normAutofit/>
          </a:bodyPr>
          <a:lstStyle>
            <a:lvl1pPr>
              <a:buSzTx/>
              <a:buFontTx/>
              <a:buNone/>
              <a:defRPr sz="2400"/>
            </a:lvl1pPr>
            <a:lvl2pPr marL="849085" indent="-391885">
              <a:buFontTx/>
              <a:defRPr sz="2400"/>
            </a:lvl2pPr>
            <a:lvl3pPr marL="1306285" indent="-391885">
              <a:buFontTx/>
              <a:defRPr sz="2400"/>
            </a:lvl3pPr>
            <a:lvl4pPr marL="1763485" indent="-391885">
              <a:buFontTx/>
              <a:defRPr sz="2400"/>
            </a:lvl4pPr>
            <a:lvl5pPr marL="2220685" indent="-391885">
              <a:buFontTx/>
              <a:defRPr sz="2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5_Section break">
    <p:bg>
      <p:bgPr>
        <a:solidFill>
          <a:srgbClr val="000000"/>
        </a:solidFill>
        <a:effectLst/>
      </p:bgPr>
    </p:bg>
    <p:spTree>
      <p:nvGrpSpPr>
        <p:cNvPr id="1" name=""/>
        <p:cNvGrpSpPr/>
        <p:nvPr/>
      </p:nvGrpSpPr>
      <p:grpSpPr>
        <a:xfrm>
          <a:off x="0" y="0"/>
          <a:ext cx="0" cy="0"/>
          <a:chOff x="0" y="0"/>
          <a:chExt cx="0" cy="0"/>
        </a:xfrm>
      </p:grpSpPr>
      <p:sp>
        <p:nvSpPr>
          <p:cNvPr id="66" name="Picture Placeholder 7"/>
          <p:cNvSpPr>
            <a:spLocks noGrp="1"/>
          </p:cNvSpPr>
          <p:nvPr>
            <p:ph type="pic" idx="21"/>
          </p:nvPr>
        </p:nvSpPr>
        <p:spPr>
          <a:xfrm>
            <a:off x="0" y="0"/>
            <a:ext cx="12192000" cy="6858000"/>
          </a:xfrm>
          <a:prstGeom prst="rect">
            <a:avLst/>
          </a:prstGeom>
        </p:spPr>
        <p:txBody>
          <a:bodyPr lIns="91439" tIns="45719" rIns="91439" bIns="45719"/>
          <a:lstStyle/>
          <a:p>
            <a:endParaRPr/>
          </a:p>
        </p:txBody>
      </p:sp>
      <p:sp>
        <p:nvSpPr>
          <p:cNvPr id="67" name="Body Level One…"/>
          <p:cNvSpPr txBox="1">
            <a:spLocks noGrp="1"/>
          </p:cNvSpPr>
          <p:nvPr>
            <p:ph type="body" sz="half" idx="1"/>
          </p:nvPr>
        </p:nvSpPr>
        <p:spPr>
          <a:xfrm>
            <a:off x="0" y="3557280"/>
            <a:ext cx="6640286" cy="3300720"/>
          </a:xfrm>
          <a:prstGeom prst="rect">
            <a:avLst/>
          </a:prstGeom>
          <a:gradFill>
            <a:gsLst>
              <a:gs pos="0">
                <a:srgbClr val="1B192E">
                  <a:alpha val="0"/>
                </a:srgbClr>
              </a:gs>
              <a:gs pos="50000">
                <a:srgbClr val="1B192E">
                  <a:alpha val="60000"/>
                </a:srgbClr>
              </a:gs>
            </a:gsLst>
            <a:lin ang="10800000"/>
          </a:gradFill>
        </p:spPr>
        <p:txBody>
          <a:bodyPr>
            <a:normAutofit/>
          </a:bodyPr>
          <a:lstStyle>
            <a:lvl1pPr marL="0" indent="548640">
              <a:lnSpc>
                <a:spcPct val="200000"/>
              </a:lnSpc>
              <a:buSzTx/>
              <a:buFontTx/>
              <a:buNone/>
            </a:lvl1pPr>
            <a:lvl2pPr>
              <a:lnSpc>
                <a:spcPct val="200000"/>
              </a:lnSpc>
              <a:buFontTx/>
            </a:lvl2pPr>
            <a:lvl3pPr>
              <a:lnSpc>
                <a:spcPct val="200000"/>
              </a:lnSpc>
              <a:buFontTx/>
            </a:lvl3pPr>
            <a:lvl4pPr>
              <a:lnSpc>
                <a:spcPct val="200000"/>
              </a:lnSpc>
              <a:buFontTx/>
            </a:lvl4pPr>
            <a:lvl5pPr>
              <a:lnSpc>
                <a:spcPct val="200000"/>
              </a:lnSpc>
              <a:buFontTx/>
            </a:lvl5pPr>
          </a:lstStyle>
          <a:p>
            <a:r>
              <a:t>Body Level One</a:t>
            </a:r>
          </a:p>
          <a:p>
            <a:pPr lvl="1"/>
            <a:r>
              <a:t>Body Level Two</a:t>
            </a:r>
          </a:p>
          <a:p>
            <a:pPr lvl="2"/>
            <a:r>
              <a:t>Body Level Three</a:t>
            </a:r>
          </a:p>
          <a:p>
            <a:pPr lvl="3"/>
            <a:r>
              <a:t>Body Level Four</a:t>
            </a:r>
          </a:p>
          <a:p>
            <a:pPr lvl="4"/>
            <a:r>
              <a:t>Body Level Five</a:t>
            </a:r>
          </a:p>
        </p:txBody>
      </p:sp>
      <p:sp>
        <p:nvSpPr>
          <p:cNvPr id="68" name="Title Text"/>
          <p:cNvSpPr txBox="1">
            <a:spLocks noGrp="1"/>
          </p:cNvSpPr>
          <p:nvPr>
            <p:ph type="title"/>
          </p:nvPr>
        </p:nvSpPr>
        <p:spPr>
          <a:xfrm>
            <a:off x="0" y="0"/>
            <a:ext cx="6640286" cy="3535510"/>
          </a:xfrm>
          <a:prstGeom prst="rect">
            <a:avLst/>
          </a:prstGeom>
          <a:gradFill>
            <a:gsLst>
              <a:gs pos="0">
                <a:srgbClr val="1B192E">
                  <a:alpha val="0"/>
                </a:srgbClr>
              </a:gs>
              <a:gs pos="50000">
                <a:srgbClr val="1B192E">
                  <a:alpha val="70000"/>
                </a:srgbClr>
              </a:gs>
            </a:gsLst>
            <a:lin ang="10800000"/>
          </a:gradFill>
        </p:spPr>
        <p:txBody>
          <a:bodyPr anchor="b">
            <a:normAutofit/>
          </a:bodyPr>
          <a:lstStyle>
            <a:lvl1pPr indent="548640">
              <a:spcBef>
                <a:spcPts val="1200"/>
              </a:spcBef>
              <a:defRPr sz="6400"/>
            </a:lvl1pPr>
          </a:lstStyle>
          <a:p>
            <a:r>
              <a:t>Title Text</a:t>
            </a:r>
          </a:p>
        </p:txBody>
      </p:sp>
      <p:sp>
        <p:nvSpPr>
          <p:cNvPr id="69" name="Slide Number"/>
          <p:cNvSpPr txBox="1">
            <a:spLocks noGrp="1"/>
          </p:cNvSpPr>
          <p:nvPr>
            <p:ph type="sldNum" sz="quarter" idx="2"/>
          </p:nvPr>
        </p:nvSpPr>
        <p:spPr>
          <a:xfrm>
            <a:off x="58928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5_Chart Table Timeline">
    <p:spTree>
      <p:nvGrpSpPr>
        <p:cNvPr id="1" name=""/>
        <p:cNvGrpSpPr/>
        <p:nvPr/>
      </p:nvGrpSpPr>
      <p:grpSpPr>
        <a:xfrm>
          <a:off x="0" y="0"/>
          <a:ext cx="0" cy="0"/>
          <a:chOff x="0" y="0"/>
          <a:chExt cx="0" cy="0"/>
        </a:xfrm>
      </p:grpSpPr>
      <p:grpSp>
        <p:nvGrpSpPr>
          <p:cNvPr id="80" name="Group 11"/>
          <p:cNvGrpSpPr/>
          <p:nvPr/>
        </p:nvGrpSpPr>
        <p:grpSpPr>
          <a:xfrm>
            <a:off x="363888" y="5322559"/>
            <a:ext cx="1030305" cy="1030306"/>
            <a:chOff x="0" y="0"/>
            <a:chExt cx="1030304" cy="1030304"/>
          </a:xfrm>
        </p:grpSpPr>
        <p:sp>
          <p:nvSpPr>
            <p:cNvPr id="76" name="Freeform: Shape 12"/>
            <p:cNvSpPr/>
            <p:nvPr/>
          </p:nvSpPr>
          <p:spPr>
            <a:xfrm rot="13500000">
              <a:off x="28116" y="306949"/>
              <a:ext cx="926986" cy="463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7" name="Oval 13"/>
            <p:cNvSpPr/>
            <p:nvPr/>
          </p:nvSpPr>
          <p:spPr>
            <a:xfrm rot="18900000">
              <a:off x="874696" y="502700"/>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8" name="Oval 14"/>
            <p:cNvSpPr/>
            <p:nvPr/>
          </p:nvSpPr>
          <p:spPr>
            <a:xfrm rot="18900000">
              <a:off x="384183" y="12187"/>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9" name="Freeform: Shape 15"/>
            <p:cNvSpPr/>
            <p:nvPr/>
          </p:nvSpPr>
          <p:spPr>
            <a:xfrm rot="13500000">
              <a:off x="51659" y="250109"/>
              <a:ext cx="926986" cy="5300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81" name="Title Text"/>
          <p:cNvSpPr txBox="1">
            <a:spLocks noGrp="1"/>
          </p:cNvSpPr>
          <p:nvPr>
            <p:ph type="title"/>
          </p:nvPr>
        </p:nvSpPr>
        <p:spPr>
          <a:xfrm>
            <a:off x="550862" y="549275"/>
            <a:ext cx="11091600" cy="1332000"/>
          </a:xfrm>
          <a:prstGeom prst="rect">
            <a:avLst/>
          </a:prstGeom>
        </p:spPr>
        <p:txBody>
          <a:bodyPr>
            <a:normAutofit/>
          </a:bodyPr>
          <a:lstStyle/>
          <a:p>
            <a:r>
              <a:t>Title Text</a:t>
            </a:r>
          </a:p>
        </p:txBody>
      </p:sp>
      <p:sp>
        <p:nvSpPr>
          <p:cNvPr id="82" name="Body Level One…"/>
          <p:cNvSpPr txBox="1">
            <a:spLocks noGrp="1"/>
          </p:cNvSpPr>
          <p:nvPr>
            <p:ph type="body" idx="1"/>
          </p:nvPr>
        </p:nvSpPr>
        <p:spPr>
          <a:xfrm>
            <a:off x="550862" y="2113198"/>
            <a:ext cx="11090276" cy="397962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7_Quote">
    <p:spTree>
      <p:nvGrpSpPr>
        <p:cNvPr id="1" name=""/>
        <p:cNvGrpSpPr/>
        <p:nvPr/>
      </p:nvGrpSpPr>
      <p:grpSpPr>
        <a:xfrm>
          <a:off x="0" y="0"/>
          <a:ext cx="0" cy="0"/>
          <a:chOff x="0" y="0"/>
          <a:chExt cx="0" cy="0"/>
        </a:xfrm>
      </p:grpSpPr>
      <p:sp>
        <p:nvSpPr>
          <p:cNvPr id="90" name="Title Text"/>
          <p:cNvSpPr txBox="1">
            <a:spLocks noGrp="1"/>
          </p:cNvSpPr>
          <p:nvPr>
            <p:ph type="title"/>
          </p:nvPr>
        </p:nvSpPr>
        <p:spPr>
          <a:xfrm>
            <a:off x="550864" y="549275"/>
            <a:ext cx="3566160" cy="3384550"/>
          </a:xfrm>
          <a:prstGeom prst="rect">
            <a:avLst/>
          </a:prstGeom>
        </p:spPr>
        <p:txBody>
          <a:bodyPr anchor="b">
            <a:normAutofit/>
          </a:bodyPr>
          <a:lstStyle>
            <a:lvl1pPr>
              <a:defRPr sz="4000"/>
            </a:lvl1pPr>
          </a:lstStyle>
          <a:p>
            <a:r>
              <a:t>Title Text</a:t>
            </a:r>
          </a:p>
        </p:txBody>
      </p:sp>
      <p:grpSp>
        <p:nvGrpSpPr>
          <p:cNvPr id="94" name="Group 7"/>
          <p:cNvGrpSpPr/>
          <p:nvPr/>
        </p:nvGrpSpPr>
        <p:grpSpPr>
          <a:xfrm>
            <a:off x="10708081" y="4012605"/>
            <a:ext cx="897878" cy="934083"/>
            <a:chOff x="0" y="0"/>
            <a:chExt cx="897876" cy="934082"/>
          </a:xfrm>
        </p:grpSpPr>
        <p:sp>
          <p:nvSpPr>
            <p:cNvPr id="91" name="Freeform 5"/>
            <p:cNvSpPr/>
            <p:nvPr/>
          </p:nvSpPr>
          <p:spPr>
            <a:xfrm rot="1800000">
              <a:off x="227245" y="130847"/>
              <a:ext cx="621087" cy="364602"/>
            </a:xfrm>
            <a:custGeom>
              <a:avLst/>
              <a:gdLst/>
              <a:ahLst/>
              <a:cxnLst>
                <a:cxn ang="0">
                  <a:pos x="wd2" y="hd2"/>
                </a:cxn>
                <a:cxn ang="5400000">
                  <a:pos x="wd2" y="hd2"/>
                </a:cxn>
                <a:cxn ang="10800000">
                  <a:pos x="wd2" y="hd2"/>
                </a:cxn>
                <a:cxn ang="16200000">
                  <a:pos x="wd2" y="hd2"/>
                </a:cxn>
              </a:cxnLst>
              <a:rect l="0" t="0" r="r" b="b"/>
              <a:pathLst>
                <a:path w="21600" h="21600" extrusionOk="0">
                  <a:moveTo>
                    <a:pt x="10640" y="0"/>
                  </a:moveTo>
                  <a:lnTo>
                    <a:pt x="0" y="10766"/>
                  </a:lnTo>
                  <a:lnTo>
                    <a:pt x="10640" y="21600"/>
                  </a:lnTo>
                  <a:lnTo>
                    <a:pt x="21600" y="10766"/>
                  </a:lnTo>
                  <a:lnTo>
                    <a:pt x="10640" y="0"/>
                  </a:lnTo>
                  <a:close/>
                </a:path>
              </a:pathLst>
            </a:custGeom>
            <a:gradFill flip="none" rotWithShape="1">
              <a:gsLst>
                <a:gs pos="20000">
                  <a:srgbClr val="2C284A">
                    <a:alpha val="20000"/>
                  </a:srgbClr>
                </a:gs>
                <a:gs pos="100000">
                  <a:srgbClr val="5BEFC1">
                    <a:alpha val="20000"/>
                  </a:srgbClr>
                </a:gs>
              </a:gsLst>
              <a:lin ang="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2" name="Freeform 6"/>
            <p:cNvSpPr/>
            <p:nvPr/>
          </p:nvSpPr>
          <p:spPr>
            <a:xfrm rot="1800000">
              <a:off x="114074" y="197806"/>
              <a:ext cx="305943" cy="5382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4308"/>
                  </a:lnTo>
                  <a:lnTo>
                    <a:pt x="0" y="0"/>
                  </a:lnTo>
                  <a:lnTo>
                    <a:pt x="21600" y="7338"/>
                  </a:lnTo>
                  <a:lnTo>
                    <a:pt x="21600" y="21600"/>
                  </a:lnTo>
                  <a:close/>
                </a:path>
              </a:pathLst>
            </a:custGeom>
            <a:gradFill flip="none" rotWithShape="1">
              <a:gsLst>
                <a:gs pos="20000">
                  <a:srgbClr val="2C284A">
                    <a:alpha val="20000"/>
                  </a:srgbClr>
                </a:gs>
                <a:gs pos="100000">
                  <a:srgbClr val="5BEFC1">
                    <a:alpha val="20000"/>
                  </a:srgbClr>
                </a:gs>
              </a:gsLst>
              <a:lin ang="198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3" name="Freeform 8"/>
            <p:cNvSpPr/>
            <p:nvPr/>
          </p:nvSpPr>
          <p:spPr>
            <a:xfrm rot="1800000">
              <a:off x="378412" y="353078"/>
              <a:ext cx="315145" cy="53827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4308"/>
                  </a:lnTo>
                  <a:lnTo>
                    <a:pt x="0" y="21600"/>
                  </a:lnTo>
                  <a:lnTo>
                    <a:pt x="0" y="7338"/>
                  </a:lnTo>
                  <a:lnTo>
                    <a:pt x="21600" y="0"/>
                  </a:lnTo>
                  <a:close/>
                </a:path>
              </a:pathLst>
            </a:custGeom>
            <a:gradFill flip="none" rotWithShape="1">
              <a:gsLst>
                <a:gs pos="20000">
                  <a:srgbClr val="2C284A">
                    <a:alpha val="20000"/>
                  </a:srgbClr>
                </a:gs>
                <a:gs pos="100000">
                  <a:srgbClr val="5BEFC1">
                    <a:alpha val="20000"/>
                  </a:srgbClr>
                </a:gs>
              </a:gsLst>
              <a:lin ang="180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95" name="Oval 11"/>
          <p:cNvSpPr/>
          <p:nvPr/>
        </p:nvSpPr>
        <p:spPr>
          <a:xfrm>
            <a:off x="5668779" y="5059009"/>
            <a:ext cx="1080001" cy="108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sp>
        <p:nvSpPr>
          <p:cNvPr id="96" name="Body Level One…"/>
          <p:cNvSpPr txBox="1">
            <a:spLocks noGrp="1"/>
          </p:cNvSpPr>
          <p:nvPr>
            <p:ph type="body" sz="quarter" idx="1"/>
          </p:nvPr>
        </p:nvSpPr>
        <p:spPr>
          <a:xfrm>
            <a:off x="550862" y="4097337"/>
            <a:ext cx="3565525" cy="2351088"/>
          </a:xfrm>
          <a:prstGeom prst="rect">
            <a:avLst/>
          </a:prstGeom>
        </p:spPr>
        <p:txBody>
          <a:bodyPr>
            <a:normAutofit/>
          </a:bodyPr>
          <a:lstStyle>
            <a:lvl1pPr>
              <a:buSzTx/>
              <a:buFontTx/>
              <a:buNone/>
              <a:defRPr sz="2400"/>
            </a:lvl1pPr>
            <a:lvl2pPr marL="731519" indent="-274319">
              <a:buFontTx/>
              <a:defRPr sz="2400"/>
            </a:lvl2pPr>
            <a:lvl3pPr marL="1188719" indent="-274319">
              <a:buFontTx/>
              <a:defRPr sz="2400"/>
            </a:lvl3pPr>
            <a:lvl4pPr marL="1645920" indent="-274320">
              <a:buFontTx/>
              <a:defRPr sz="2400"/>
            </a:lvl4pPr>
            <a:lvl5pPr marL="2103120" indent="-274320">
              <a:buFontTx/>
              <a:defRPr sz="2400"/>
            </a:lvl5pPr>
          </a:lstStyle>
          <a:p>
            <a:r>
              <a:t>Body Level One</a:t>
            </a:r>
          </a:p>
          <a:p>
            <a:pPr lvl="1"/>
            <a:r>
              <a:t>Body Level Two</a:t>
            </a:r>
          </a:p>
          <a:p>
            <a:pPr lvl="2"/>
            <a:r>
              <a:t>Body Level Three</a:t>
            </a:r>
          </a:p>
          <a:p>
            <a:pPr lvl="3"/>
            <a:r>
              <a:t>Body Level Four</a:t>
            </a:r>
          </a:p>
          <a:p>
            <a:pPr lvl="4"/>
            <a:r>
              <a:t>Body Level Five</a:t>
            </a:r>
          </a:p>
        </p:txBody>
      </p:sp>
      <p:sp>
        <p:nvSpPr>
          <p:cNvPr id="97" name="Picture Placeholder 14"/>
          <p:cNvSpPr>
            <a:spLocks noGrp="1"/>
          </p:cNvSpPr>
          <p:nvPr>
            <p:ph type="pic" sz="half" idx="21"/>
          </p:nvPr>
        </p:nvSpPr>
        <p:spPr>
          <a:xfrm>
            <a:off x="5535809" y="656633"/>
            <a:ext cx="5132388" cy="5132388"/>
          </a:xfrm>
          <a:prstGeom prst="rect">
            <a:avLst/>
          </a:prstGeom>
        </p:spPr>
        <p:txBody>
          <a:bodyPr lIns="91439" tIns="45719" rIns="91439" bIns="45719"/>
          <a:lstStyle/>
          <a:p>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8_Team">
    <p:spTree>
      <p:nvGrpSpPr>
        <p:cNvPr id="1" name=""/>
        <p:cNvGrpSpPr/>
        <p:nvPr/>
      </p:nvGrpSpPr>
      <p:grpSpPr>
        <a:xfrm>
          <a:off x="0" y="0"/>
          <a:ext cx="0" cy="0"/>
          <a:chOff x="0" y="0"/>
          <a:chExt cx="0" cy="0"/>
        </a:xfrm>
      </p:grpSpPr>
      <p:sp>
        <p:nvSpPr>
          <p:cNvPr id="105" name="Rectangle 15"/>
          <p:cNvSpPr/>
          <p:nvPr/>
        </p:nvSpPr>
        <p:spPr>
          <a:xfrm>
            <a:off x="0" y="5773728"/>
            <a:ext cx="12192000" cy="1084272"/>
          </a:xfrm>
          <a:prstGeom prst="rect">
            <a:avLst/>
          </a:prstGeom>
          <a:gradFill>
            <a:gsLst>
              <a:gs pos="40000">
                <a:srgbClr val="1B192E">
                  <a:alpha val="0"/>
                </a:srgbClr>
              </a:gs>
              <a:gs pos="100000">
                <a:srgbClr val="1B192E">
                  <a:alpha val="60000"/>
                </a:srgbClr>
              </a:gs>
            </a:gsLst>
            <a:lin ang="5400000"/>
          </a:gradFill>
          <a:ln w="12700">
            <a:miter lim="400000"/>
          </a:ln>
        </p:spPr>
        <p:txBody>
          <a:bodyPr lIns="45719" rIns="45719" anchor="ctr"/>
          <a:lstStyle/>
          <a:p>
            <a:pPr algn="ctr">
              <a:defRPr>
                <a:solidFill>
                  <a:srgbClr val="FFFFFF"/>
                </a:solidFill>
              </a:defRPr>
            </a:pPr>
            <a:endParaRPr/>
          </a:p>
        </p:txBody>
      </p:sp>
      <p:sp>
        <p:nvSpPr>
          <p:cNvPr id="106" name="Oval 33"/>
          <p:cNvSpPr/>
          <p:nvPr/>
        </p:nvSpPr>
        <p:spPr>
          <a:xfrm>
            <a:off x="10288775" y="762609"/>
            <a:ext cx="1080001" cy="108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sp>
        <p:nvSpPr>
          <p:cNvPr id="107" name="Team"/>
          <p:cNvSpPr txBox="1">
            <a:spLocks noGrp="1"/>
          </p:cNvSpPr>
          <p:nvPr>
            <p:ph type="title" hasCustomPrompt="1"/>
          </p:nvPr>
        </p:nvSpPr>
        <p:spPr>
          <a:xfrm>
            <a:off x="548640" y="548640"/>
            <a:ext cx="8281987" cy="1253041"/>
          </a:xfrm>
          <a:prstGeom prst="rect">
            <a:avLst/>
          </a:prstGeom>
        </p:spPr>
        <p:txBody>
          <a:bodyPr>
            <a:normAutofit/>
          </a:bodyPr>
          <a:lstStyle/>
          <a:p>
            <a:r>
              <a:t>Team</a:t>
            </a:r>
          </a:p>
        </p:txBody>
      </p:sp>
      <p:grpSp>
        <p:nvGrpSpPr>
          <p:cNvPr id="112" name="Group 50"/>
          <p:cNvGrpSpPr/>
          <p:nvPr/>
        </p:nvGrpSpPr>
        <p:grpSpPr>
          <a:xfrm>
            <a:off x="1763105" y="4294374"/>
            <a:ext cx="2083887" cy="2083886"/>
            <a:chOff x="0" y="0"/>
            <a:chExt cx="2083885" cy="2083885"/>
          </a:xfrm>
        </p:grpSpPr>
        <p:sp>
          <p:nvSpPr>
            <p:cNvPr id="108" name="Freeform: Shape 51"/>
            <p:cNvSpPr/>
            <p:nvPr/>
          </p:nvSpPr>
          <p:spPr>
            <a:xfrm rot="8100000" flipH="1">
              <a:off x="163491" y="634348"/>
              <a:ext cx="1853970" cy="926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Freeform: Shape 52"/>
            <p:cNvSpPr/>
            <p:nvPr/>
          </p:nvSpPr>
          <p:spPr>
            <a:xfrm rot="8100000" flipH="1">
              <a:off x="114958" y="495397"/>
              <a:ext cx="1853970" cy="1093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Oval 53"/>
            <p:cNvSpPr/>
            <p:nvPr/>
          </p:nvSpPr>
          <p:spPr>
            <a:xfrm rot="2700000" flipH="1">
              <a:off x="1198230" y="44825"/>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Oval 54"/>
            <p:cNvSpPr/>
            <p:nvPr/>
          </p:nvSpPr>
          <p:spPr>
            <a:xfrm rot="2700000" flipH="1">
              <a:off x="217204" y="1025851"/>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13" name="Picture Placeholder 55"/>
          <p:cNvSpPr>
            <a:spLocks noGrp="1"/>
          </p:cNvSpPr>
          <p:nvPr>
            <p:ph type="pic" sz="quarter" idx="21"/>
          </p:nvPr>
        </p:nvSpPr>
        <p:spPr>
          <a:xfrm>
            <a:off x="1078991" y="1990724"/>
            <a:ext cx="1691641" cy="1435609"/>
          </a:xfrm>
          <a:prstGeom prst="rect">
            <a:avLst/>
          </a:prstGeom>
        </p:spPr>
        <p:txBody>
          <a:bodyPr lIns="91439" tIns="45719" rIns="91439" bIns="45719"/>
          <a:lstStyle/>
          <a:p>
            <a:endParaRPr/>
          </a:p>
        </p:txBody>
      </p:sp>
      <p:sp>
        <p:nvSpPr>
          <p:cNvPr id="114" name="Picture Placeholder 55"/>
          <p:cNvSpPr>
            <a:spLocks noGrp="1"/>
          </p:cNvSpPr>
          <p:nvPr>
            <p:ph type="pic" sz="quarter" idx="22"/>
          </p:nvPr>
        </p:nvSpPr>
        <p:spPr>
          <a:xfrm>
            <a:off x="3838383" y="1990724"/>
            <a:ext cx="1691641" cy="1435609"/>
          </a:xfrm>
          <a:prstGeom prst="rect">
            <a:avLst/>
          </a:prstGeom>
        </p:spPr>
        <p:txBody>
          <a:bodyPr lIns="91439" tIns="45719" rIns="91439" bIns="45719"/>
          <a:lstStyle/>
          <a:p>
            <a:endParaRPr/>
          </a:p>
        </p:txBody>
      </p:sp>
      <p:sp>
        <p:nvSpPr>
          <p:cNvPr id="115" name="Picture Placeholder 55"/>
          <p:cNvSpPr>
            <a:spLocks noGrp="1"/>
          </p:cNvSpPr>
          <p:nvPr>
            <p:ph type="pic" sz="quarter" idx="23"/>
          </p:nvPr>
        </p:nvSpPr>
        <p:spPr>
          <a:xfrm>
            <a:off x="6661976" y="1993392"/>
            <a:ext cx="1691641" cy="1435609"/>
          </a:xfrm>
          <a:prstGeom prst="rect">
            <a:avLst/>
          </a:prstGeom>
        </p:spPr>
        <p:txBody>
          <a:bodyPr lIns="91439" tIns="45719" rIns="91439" bIns="45719"/>
          <a:lstStyle/>
          <a:p>
            <a:endParaRPr/>
          </a:p>
        </p:txBody>
      </p:sp>
      <p:sp>
        <p:nvSpPr>
          <p:cNvPr id="116" name="Picture Placeholder 55"/>
          <p:cNvSpPr>
            <a:spLocks noGrp="1"/>
          </p:cNvSpPr>
          <p:nvPr>
            <p:ph type="pic" sz="quarter" idx="24"/>
          </p:nvPr>
        </p:nvSpPr>
        <p:spPr>
          <a:xfrm>
            <a:off x="9485568" y="1990724"/>
            <a:ext cx="1691641" cy="1435609"/>
          </a:xfrm>
          <a:prstGeom prst="rect">
            <a:avLst/>
          </a:prstGeom>
        </p:spPr>
        <p:txBody>
          <a:bodyPr lIns="91439" tIns="45719" rIns="91439" bIns="45719"/>
          <a:lstStyle/>
          <a:p>
            <a:endParaRPr/>
          </a:p>
        </p:txBody>
      </p:sp>
      <p:sp>
        <p:nvSpPr>
          <p:cNvPr id="117" name="Body Level One…"/>
          <p:cNvSpPr txBox="1">
            <a:spLocks noGrp="1"/>
          </p:cNvSpPr>
          <p:nvPr>
            <p:ph type="body" sz="quarter" idx="1" hasCustomPrompt="1"/>
          </p:nvPr>
        </p:nvSpPr>
        <p:spPr>
          <a:xfrm>
            <a:off x="1079500" y="3781425"/>
            <a:ext cx="1711325" cy="365760"/>
          </a:xfrm>
          <a:prstGeom prst="rect">
            <a:avLst/>
          </a:prstGeom>
        </p:spPr>
        <p:txBody>
          <a:bodyPr>
            <a:normAutofit/>
          </a:bodyPr>
          <a:lstStyle>
            <a:lvl1pPr>
              <a:buSzTx/>
              <a:buFontTx/>
              <a:buNone/>
              <a:defRPr b="1"/>
            </a:lvl1pPr>
            <a:lvl2pPr>
              <a:buFontTx/>
              <a:defRPr b="1"/>
            </a:lvl2pPr>
            <a:lvl3pPr>
              <a:buFontTx/>
              <a:defRPr b="1"/>
            </a:lvl3pPr>
            <a:lvl4pPr>
              <a:buFontTx/>
              <a:defRPr b="1"/>
            </a:lvl4pPr>
            <a:lvl5pPr>
              <a:buFontTx/>
              <a:defRPr b="1"/>
            </a:lvl5pPr>
          </a:lstStyle>
          <a:p>
            <a:r>
              <a:t>Name</a:t>
            </a:r>
          </a:p>
          <a:p>
            <a:pPr lvl="1"/>
            <a:endParaRPr/>
          </a:p>
          <a:p>
            <a:pPr lvl="2"/>
            <a:endParaRPr/>
          </a:p>
          <a:p>
            <a:pPr lvl="3"/>
            <a:endParaRPr/>
          </a:p>
          <a:p>
            <a:pPr lvl="4"/>
            <a:endParaRPr/>
          </a:p>
        </p:txBody>
      </p:sp>
      <p:sp>
        <p:nvSpPr>
          <p:cNvPr id="118" name="Text Placeholder 60"/>
          <p:cNvSpPr>
            <a:spLocks noGrp="1"/>
          </p:cNvSpPr>
          <p:nvPr>
            <p:ph type="body" sz="quarter" idx="25" hasCustomPrompt="1"/>
          </p:nvPr>
        </p:nvSpPr>
        <p:spPr>
          <a:xfrm>
            <a:off x="1078732" y="4232948"/>
            <a:ext cx="1711574" cy="638176"/>
          </a:xfrm>
          <a:prstGeom prst="rect">
            <a:avLst/>
          </a:prstGeom>
        </p:spPr>
        <p:txBody>
          <a:bodyPr>
            <a:normAutofit/>
          </a:bodyPr>
          <a:lstStyle>
            <a:lvl1pPr>
              <a:buSzTx/>
              <a:buFontTx/>
              <a:buNone/>
              <a:defRPr sz="1800"/>
            </a:lvl1pPr>
          </a:lstStyle>
          <a:p>
            <a:r>
              <a:t>Title</a:t>
            </a:r>
          </a:p>
        </p:txBody>
      </p:sp>
      <p:sp>
        <p:nvSpPr>
          <p:cNvPr id="119" name="Text Placeholder 62"/>
          <p:cNvSpPr>
            <a:spLocks noGrp="1"/>
          </p:cNvSpPr>
          <p:nvPr>
            <p:ph type="body" sz="quarter" idx="26" hasCustomPrompt="1"/>
          </p:nvPr>
        </p:nvSpPr>
        <p:spPr>
          <a:xfrm>
            <a:off x="3839150" y="3781424"/>
            <a:ext cx="1711326" cy="365762"/>
          </a:xfrm>
          <a:prstGeom prst="rect">
            <a:avLst/>
          </a:prstGeom>
        </p:spPr>
        <p:txBody>
          <a:bodyPr>
            <a:normAutofit/>
          </a:bodyPr>
          <a:lstStyle>
            <a:lvl1pPr>
              <a:buSzTx/>
              <a:buFontTx/>
              <a:buNone/>
              <a:defRPr b="1"/>
            </a:lvl1pPr>
          </a:lstStyle>
          <a:p>
            <a:r>
              <a:t>Name</a:t>
            </a:r>
          </a:p>
        </p:txBody>
      </p:sp>
      <p:sp>
        <p:nvSpPr>
          <p:cNvPr id="120" name="Text Placeholder 60"/>
          <p:cNvSpPr>
            <a:spLocks noGrp="1"/>
          </p:cNvSpPr>
          <p:nvPr>
            <p:ph type="body" sz="quarter" idx="27" hasCustomPrompt="1"/>
          </p:nvPr>
        </p:nvSpPr>
        <p:spPr>
          <a:xfrm>
            <a:off x="3838383" y="4232948"/>
            <a:ext cx="1711573" cy="638176"/>
          </a:xfrm>
          <a:prstGeom prst="rect">
            <a:avLst/>
          </a:prstGeom>
        </p:spPr>
        <p:txBody>
          <a:bodyPr>
            <a:normAutofit/>
          </a:bodyPr>
          <a:lstStyle>
            <a:lvl1pPr>
              <a:buSzTx/>
              <a:buFontTx/>
              <a:buNone/>
              <a:defRPr sz="1800"/>
            </a:lvl1pPr>
          </a:lstStyle>
          <a:p>
            <a:r>
              <a:t>Title</a:t>
            </a:r>
          </a:p>
        </p:txBody>
      </p:sp>
      <p:sp>
        <p:nvSpPr>
          <p:cNvPr id="121" name="Text Placeholder 62"/>
          <p:cNvSpPr>
            <a:spLocks noGrp="1"/>
          </p:cNvSpPr>
          <p:nvPr>
            <p:ph type="body" sz="quarter" idx="28" hasCustomPrompt="1"/>
          </p:nvPr>
        </p:nvSpPr>
        <p:spPr>
          <a:xfrm>
            <a:off x="6662742" y="3781424"/>
            <a:ext cx="1711326" cy="365762"/>
          </a:xfrm>
          <a:prstGeom prst="rect">
            <a:avLst/>
          </a:prstGeom>
        </p:spPr>
        <p:txBody>
          <a:bodyPr>
            <a:normAutofit/>
          </a:bodyPr>
          <a:lstStyle>
            <a:lvl1pPr>
              <a:buSzTx/>
              <a:buFontTx/>
              <a:buNone/>
              <a:defRPr b="1"/>
            </a:lvl1pPr>
          </a:lstStyle>
          <a:p>
            <a:r>
              <a:t>Name</a:t>
            </a:r>
          </a:p>
        </p:txBody>
      </p:sp>
      <p:sp>
        <p:nvSpPr>
          <p:cNvPr id="122" name="Text Placeholder 60"/>
          <p:cNvSpPr>
            <a:spLocks noGrp="1"/>
          </p:cNvSpPr>
          <p:nvPr>
            <p:ph type="body" sz="quarter" idx="29" hasCustomPrompt="1"/>
          </p:nvPr>
        </p:nvSpPr>
        <p:spPr>
          <a:xfrm>
            <a:off x="6661976" y="4232948"/>
            <a:ext cx="1711573" cy="638176"/>
          </a:xfrm>
          <a:prstGeom prst="rect">
            <a:avLst/>
          </a:prstGeom>
        </p:spPr>
        <p:txBody>
          <a:bodyPr>
            <a:normAutofit/>
          </a:bodyPr>
          <a:lstStyle>
            <a:lvl1pPr>
              <a:buSzTx/>
              <a:buFontTx/>
              <a:buNone/>
              <a:defRPr sz="1800"/>
            </a:lvl1pPr>
          </a:lstStyle>
          <a:p>
            <a:r>
              <a:t>Title</a:t>
            </a:r>
          </a:p>
        </p:txBody>
      </p:sp>
      <p:sp>
        <p:nvSpPr>
          <p:cNvPr id="123" name="Text Placeholder 62"/>
          <p:cNvSpPr>
            <a:spLocks noGrp="1"/>
          </p:cNvSpPr>
          <p:nvPr>
            <p:ph type="body" sz="quarter" idx="30" hasCustomPrompt="1"/>
          </p:nvPr>
        </p:nvSpPr>
        <p:spPr>
          <a:xfrm>
            <a:off x="9433111" y="3787287"/>
            <a:ext cx="1711326" cy="365761"/>
          </a:xfrm>
          <a:prstGeom prst="rect">
            <a:avLst/>
          </a:prstGeom>
        </p:spPr>
        <p:txBody>
          <a:bodyPr>
            <a:normAutofit/>
          </a:bodyPr>
          <a:lstStyle>
            <a:lvl1pPr>
              <a:buSzTx/>
              <a:buFontTx/>
              <a:buNone/>
              <a:defRPr b="1"/>
            </a:lvl1pPr>
          </a:lstStyle>
          <a:p>
            <a:r>
              <a:t>Name</a:t>
            </a:r>
          </a:p>
        </p:txBody>
      </p:sp>
      <p:sp>
        <p:nvSpPr>
          <p:cNvPr id="124" name="Text Placeholder 60"/>
          <p:cNvSpPr>
            <a:spLocks noGrp="1"/>
          </p:cNvSpPr>
          <p:nvPr>
            <p:ph type="body" sz="quarter" idx="31" hasCustomPrompt="1"/>
          </p:nvPr>
        </p:nvSpPr>
        <p:spPr>
          <a:xfrm>
            <a:off x="9432345" y="4238811"/>
            <a:ext cx="1711573" cy="638176"/>
          </a:xfrm>
          <a:prstGeom prst="rect">
            <a:avLst/>
          </a:prstGeom>
        </p:spPr>
        <p:txBody>
          <a:bodyPr>
            <a:normAutofit/>
          </a:bodyPr>
          <a:lstStyle>
            <a:lvl1pPr>
              <a:buSzTx/>
              <a:buFontTx/>
              <a:buNone/>
              <a:defRPr sz="1800"/>
            </a:lvl1pPr>
          </a:lstStyle>
          <a:p>
            <a:r>
              <a:t>Title</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14220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0_Content 2 column (comparison slide)">
    <p:spTree>
      <p:nvGrpSpPr>
        <p:cNvPr id="1" name=""/>
        <p:cNvGrpSpPr/>
        <p:nvPr/>
      </p:nvGrpSpPr>
      <p:grpSpPr>
        <a:xfrm>
          <a:off x="0" y="0"/>
          <a:ext cx="0" cy="0"/>
          <a:chOff x="0" y="0"/>
          <a:chExt cx="0" cy="0"/>
        </a:xfrm>
      </p:grpSpPr>
      <p:sp>
        <p:nvSpPr>
          <p:cNvPr id="132" name="Oval 11"/>
          <p:cNvSpPr/>
          <p:nvPr/>
        </p:nvSpPr>
        <p:spPr>
          <a:xfrm>
            <a:off x="11091612" y="5893465"/>
            <a:ext cx="36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sp>
        <p:nvSpPr>
          <p:cNvPr id="133" name="Rectangle 10"/>
          <p:cNvSpPr/>
          <p:nvPr/>
        </p:nvSpPr>
        <p:spPr>
          <a:xfrm>
            <a:off x="11451611" y="5827877"/>
            <a:ext cx="379050" cy="360001"/>
          </a:xfrm>
          <a:prstGeom prst="rect">
            <a:avLst/>
          </a:prstGeom>
          <a:solidFill>
            <a:srgbClr val="1B192E">
              <a:alpha val="80000"/>
            </a:srgbClr>
          </a:solidFill>
          <a:ln w="12700">
            <a:miter lim="400000"/>
          </a:ln>
        </p:spPr>
        <p:txBody>
          <a:bodyPr lIns="45719" rIns="45719" anchor="ctr"/>
          <a:lstStyle/>
          <a:p>
            <a:pPr algn="ctr">
              <a:defRPr>
                <a:solidFill>
                  <a:srgbClr val="FFFFFF"/>
                </a:solidFill>
              </a:defRPr>
            </a:pPr>
            <a:endParaRPr/>
          </a:p>
        </p:txBody>
      </p:sp>
      <p:sp>
        <p:nvSpPr>
          <p:cNvPr id="134" name="Title Text"/>
          <p:cNvSpPr txBox="1">
            <a:spLocks noGrp="1"/>
          </p:cNvSpPr>
          <p:nvPr>
            <p:ph type="title"/>
          </p:nvPr>
        </p:nvSpPr>
        <p:spPr>
          <a:xfrm>
            <a:off x="550862" y="549275"/>
            <a:ext cx="11097552" cy="1332000"/>
          </a:xfrm>
          <a:prstGeom prst="rect">
            <a:avLst/>
          </a:prstGeom>
        </p:spPr>
        <p:txBody>
          <a:bodyPr>
            <a:normAutofit/>
          </a:bodyPr>
          <a:lstStyle/>
          <a:p>
            <a:r>
              <a:t>Title Text</a:t>
            </a:r>
          </a:p>
        </p:txBody>
      </p:sp>
      <p:sp>
        <p:nvSpPr>
          <p:cNvPr id="135" name="Body Level One…"/>
          <p:cNvSpPr txBox="1">
            <a:spLocks noGrp="1"/>
          </p:cNvSpPr>
          <p:nvPr>
            <p:ph type="body" sz="quarter" idx="1"/>
          </p:nvPr>
        </p:nvSpPr>
        <p:spPr>
          <a:xfrm>
            <a:off x="550864" y="1731374"/>
            <a:ext cx="5437186" cy="535355"/>
          </a:xfrm>
          <a:prstGeom prst="rect">
            <a:avLst/>
          </a:prstGeom>
        </p:spPr>
        <p:txBody>
          <a:bodyPr anchor="b">
            <a:normAutofit/>
          </a:bodyPr>
          <a:lstStyle>
            <a:lvl1pPr marL="0" indent="0">
              <a:buSzTx/>
              <a:buFontTx/>
              <a:buNone/>
              <a:defRPr sz="1400" cap="all" spc="200">
                <a:solidFill>
                  <a:srgbClr val="FFFFFF"/>
                </a:solidFill>
              </a:defRPr>
            </a:lvl1pPr>
            <a:lvl2pPr marL="0" indent="457200">
              <a:buSzTx/>
              <a:buFontTx/>
              <a:buNone/>
              <a:defRPr sz="1400" cap="all" spc="200">
                <a:solidFill>
                  <a:srgbClr val="FFFFFF"/>
                </a:solidFill>
              </a:defRPr>
            </a:lvl2pPr>
            <a:lvl3pPr marL="0" indent="914400">
              <a:buSzTx/>
              <a:buFontTx/>
              <a:buNone/>
              <a:defRPr sz="1400" cap="all" spc="200">
                <a:solidFill>
                  <a:srgbClr val="FFFFFF"/>
                </a:solidFill>
              </a:defRPr>
            </a:lvl3pPr>
            <a:lvl4pPr marL="0" indent="1371600">
              <a:buSzTx/>
              <a:buFontTx/>
              <a:buNone/>
              <a:defRPr sz="1400" cap="all" spc="200">
                <a:solidFill>
                  <a:srgbClr val="FFFFFF"/>
                </a:solidFill>
              </a:defRPr>
            </a:lvl4pPr>
            <a:lvl5pPr marL="0" indent="1828800">
              <a:buSzTx/>
              <a:buFontTx/>
              <a:buNone/>
              <a:defRPr sz="1400" cap="all" spc="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6" name="Text Placeholder 4"/>
          <p:cNvSpPr>
            <a:spLocks noGrp="1"/>
          </p:cNvSpPr>
          <p:nvPr>
            <p:ph type="body" sz="quarter" idx="21"/>
          </p:nvPr>
        </p:nvSpPr>
        <p:spPr>
          <a:xfrm>
            <a:off x="6212024" y="1731374"/>
            <a:ext cx="5436392" cy="535355"/>
          </a:xfrm>
          <a:prstGeom prst="rect">
            <a:avLst/>
          </a:prstGeom>
        </p:spPr>
        <p:txBody>
          <a:bodyPr anchor="b">
            <a:normAutofit/>
          </a:bodyPr>
          <a:lstStyle/>
          <a:p>
            <a:pPr>
              <a:buSzTx/>
              <a:buFontTx/>
              <a:buNone/>
              <a:defRPr sz="1400" cap="all" spc="200">
                <a:solidFill>
                  <a:srgbClr val="FFFFFF"/>
                </a:solidFill>
              </a:defRPr>
            </a:pPr>
            <a:endParaRP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1_Content 3 column">
    <p:spTree>
      <p:nvGrpSpPr>
        <p:cNvPr id="1" name=""/>
        <p:cNvGrpSpPr/>
        <p:nvPr/>
      </p:nvGrpSpPr>
      <p:grpSpPr>
        <a:xfrm>
          <a:off x="0" y="0"/>
          <a:ext cx="0" cy="0"/>
          <a:chOff x="0" y="0"/>
          <a:chExt cx="0" cy="0"/>
        </a:xfrm>
      </p:grpSpPr>
      <p:grpSp>
        <p:nvGrpSpPr>
          <p:cNvPr id="148" name="Group 33"/>
          <p:cNvGrpSpPr/>
          <p:nvPr/>
        </p:nvGrpSpPr>
        <p:grpSpPr>
          <a:xfrm>
            <a:off x="100471" y="5036395"/>
            <a:ext cx="2083887" cy="2083886"/>
            <a:chOff x="0" y="0"/>
            <a:chExt cx="2083885" cy="2083885"/>
          </a:xfrm>
        </p:grpSpPr>
        <p:sp>
          <p:nvSpPr>
            <p:cNvPr id="144" name="Freeform: Shape 34"/>
            <p:cNvSpPr/>
            <p:nvPr/>
          </p:nvSpPr>
          <p:spPr>
            <a:xfrm rot="8100000" flipH="1">
              <a:off x="163491" y="634348"/>
              <a:ext cx="1853970" cy="926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5" name="Freeform: Shape 35"/>
            <p:cNvSpPr/>
            <p:nvPr/>
          </p:nvSpPr>
          <p:spPr>
            <a:xfrm rot="8100000" flipH="1">
              <a:off x="114958" y="495397"/>
              <a:ext cx="1853970" cy="1093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6" name="Oval 36"/>
            <p:cNvSpPr/>
            <p:nvPr/>
          </p:nvSpPr>
          <p:spPr>
            <a:xfrm rot="2700000" flipH="1">
              <a:off x="1198230" y="44825"/>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7" name="Oval 37"/>
            <p:cNvSpPr/>
            <p:nvPr/>
          </p:nvSpPr>
          <p:spPr>
            <a:xfrm rot="2700000" flipH="1">
              <a:off x="217204" y="1025851"/>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49" name="Freeform: Shape 18"/>
          <p:cNvSpPr/>
          <p:nvPr/>
        </p:nvSpPr>
        <p:spPr>
          <a:xfrm rot="2700000">
            <a:off x="10834944" y="171268"/>
            <a:ext cx="1080001" cy="12629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a:gsLst>
              <a:gs pos="30000">
                <a:srgbClr val="2C284A"/>
              </a:gs>
              <a:gs pos="40000">
                <a:srgbClr val="454075"/>
              </a:gs>
              <a:gs pos="60000">
                <a:srgbClr val="2C284A"/>
              </a:gs>
              <a:gs pos="100000">
                <a:srgbClr val="1B192E"/>
              </a:gs>
            </a:gsLst>
            <a:lin ang="600000"/>
          </a:gradFill>
          <a:ln w="12700">
            <a:miter lim="400000"/>
          </a:ln>
        </p:spPr>
        <p:txBody>
          <a:bodyPr lIns="45719" rIns="45719" anchor="ctr"/>
          <a:lstStyle/>
          <a:p>
            <a:pPr algn="ctr">
              <a:defRPr>
                <a:solidFill>
                  <a:srgbClr val="FFFFFF"/>
                </a:solidFill>
              </a:defRPr>
            </a:pPr>
            <a:endParaRPr/>
          </a:p>
        </p:txBody>
      </p:sp>
      <p:sp>
        <p:nvSpPr>
          <p:cNvPr id="150" name="Oval 19"/>
          <p:cNvSpPr/>
          <p:nvPr/>
        </p:nvSpPr>
        <p:spPr>
          <a:xfrm rot="8100000">
            <a:off x="10849343" y="518341"/>
            <a:ext cx="540001" cy="1080001"/>
          </a:xfrm>
          <a:prstGeom prst="ellipse">
            <a:avLst/>
          </a:prstGeom>
          <a:gradFill>
            <a:gsLst>
              <a:gs pos="50000">
                <a:srgbClr val="23213C"/>
              </a:gs>
              <a:gs pos="100000">
                <a:srgbClr val="2C284A"/>
              </a:gs>
            </a:gsLst>
            <a:lin ang="5400000"/>
          </a:gradFill>
          <a:ln w="12700">
            <a:miter lim="400000"/>
          </a:ln>
        </p:spPr>
        <p:txBody>
          <a:bodyPr lIns="45719" rIns="45719" anchor="ctr"/>
          <a:lstStyle/>
          <a:p>
            <a:pPr algn="ctr">
              <a:defRPr>
                <a:solidFill>
                  <a:srgbClr val="FFFFFF"/>
                </a:solidFill>
              </a:defRPr>
            </a:pPr>
            <a:endParaRPr/>
          </a:p>
        </p:txBody>
      </p:sp>
      <p:sp>
        <p:nvSpPr>
          <p:cNvPr id="151" name="Oval 24"/>
          <p:cNvSpPr/>
          <p:nvPr/>
        </p:nvSpPr>
        <p:spPr>
          <a:xfrm>
            <a:off x="1800802" y="2472855"/>
            <a:ext cx="36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sp>
        <p:nvSpPr>
          <p:cNvPr id="152" name="Title Text"/>
          <p:cNvSpPr txBox="1">
            <a:spLocks noGrp="1"/>
          </p:cNvSpPr>
          <p:nvPr>
            <p:ph type="title"/>
          </p:nvPr>
        </p:nvSpPr>
        <p:spPr>
          <a:xfrm>
            <a:off x="550862" y="549275"/>
            <a:ext cx="11097552" cy="1332000"/>
          </a:xfrm>
          <a:prstGeom prst="rect">
            <a:avLst/>
          </a:prstGeom>
        </p:spPr>
        <p:txBody>
          <a:bodyPr>
            <a:normAutofit/>
          </a:bodyPr>
          <a:lstStyle/>
          <a:p>
            <a:r>
              <a:t>Title Text</a:t>
            </a:r>
          </a:p>
        </p:txBody>
      </p:sp>
      <p:sp>
        <p:nvSpPr>
          <p:cNvPr id="153" name="Body Level One…"/>
          <p:cNvSpPr txBox="1">
            <a:spLocks noGrp="1"/>
          </p:cNvSpPr>
          <p:nvPr>
            <p:ph type="body" sz="quarter" idx="1"/>
          </p:nvPr>
        </p:nvSpPr>
        <p:spPr>
          <a:xfrm>
            <a:off x="550864" y="1731374"/>
            <a:ext cx="3563936" cy="535355"/>
          </a:xfrm>
          <a:prstGeom prst="rect">
            <a:avLst/>
          </a:prstGeom>
        </p:spPr>
        <p:txBody>
          <a:bodyPr anchor="b">
            <a:normAutofit/>
          </a:bodyPr>
          <a:lstStyle>
            <a:lvl1pPr marL="0" indent="0">
              <a:buSzTx/>
              <a:buFontTx/>
              <a:buNone/>
              <a:defRPr cap="all" spc="200">
                <a:solidFill>
                  <a:srgbClr val="FFFFFF"/>
                </a:solidFill>
              </a:defRPr>
            </a:lvl1pPr>
            <a:lvl2pPr marL="0" indent="457200">
              <a:buSzTx/>
              <a:buFontTx/>
              <a:buNone/>
              <a:defRPr cap="all" spc="200">
                <a:solidFill>
                  <a:srgbClr val="FFFFFF"/>
                </a:solidFill>
              </a:defRPr>
            </a:lvl2pPr>
            <a:lvl3pPr marL="0" indent="914400">
              <a:buSzTx/>
              <a:buFontTx/>
              <a:buNone/>
              <a:defRPr cap="all" spc="200">
                <a:solidFill>
                  <a:srgbClr val="FFFFFF"/>
                </a:solidFill>
              </a:defRPr>
            </a:lvl3pPr>
            <a:lvl4pPr marL="0" indent="1371600">
              <a:buSzTx/>
              <a:buFontTx/>
              <a:buNone/>
              <a:defRPr cap="all" spc="200">
                <a:solidFill>
                  <a:srgbClr val="FFFFFF"/>
                </a:solidFill>
              </a:defRPr>
            </a:lvl4pPr>
            <a:lvl5pPr marL="0" indent="1828800">
              <a:buSzTx/>
              <a:buFontTx/>
              <a:buNone/>
              <a:defRPr cap="all" spc="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Text Placeholder 4"/>
          <p:cNvSpPr>
            <a:spLocks noGrp="1"/>
          </p:cNvSpPr>
          <p:nvPr>
            <p:ph type="body" sz="quarter" idx="21"/>
          </p:nvPr>
        </p:nvSpPr>
        <p:spPr>
          <a:xfrm>
            <a:off x="4341572" y="1731374"/>
            <a:ext cx="3566161" cy="535355"/>
          </a:xfrm>
          <a:prstGeom prst="rect">
            <a:avLst/>
          </a:prstGeom>
        </p:spPr>
        <p:txBody>
          <a:bodyPr anchor="b">
            <a:normAutofit/>
          </a:bodyPr>
          <a:lstStyle/>
          <a:p>
            <a:pPr>
              <a:buSzTx/>
              <a:buFontTx/>
              <a:buNone/>
              <a:defRPr cap="all" spc="200">
                <a:solidFill>
                  <a:srgbClr val="FFFFFF"/>
                </a:solidFill>
              </a:defRPr>
            </a:pPr>
            <a:endParaRPr/>
          </a:p>
        </p:txBody>
      </p:sp>
      <p:sp>
        <p:nvSpPr>
          <p:cNvPr id="155" name="Text Placeholder 4"/>
          <p:cNvSpPr>
            <a:spLocks noGrp="1"/>
          </p:cNvSpPr>
          <p:nvPr>
            <p:ph type="body" sz="quarter" idx="22" hasCustomPrompt="1"/>
          </p:nvPr>
        </p:nvSpPr>
        <p:spPr>
          <a:xfrm>
            <a:off x="8139658" y="1731374"/>
            <a:ext cx="3566161" cy="535355"/>
          </a:xfrm>
          <a:prstGeom prst="rect">
            <a:avLst/>
          </a:prstGeom>
        </p:spPr>
        <p:txBody>
          <a:bodyPr anchor="b">
            <a:normAutofit/>
          </a:bodyPr>
          <a:lstStyle>
            <a:lvl1pPr>
              <a:buSzTx/>
              <a:buFontTx/>
              <a:buNone/>
              <a:defRPr cap="all" spc="200">
                <a:solidFill>
                  <a:srgbClr val="FFFFFF"/>
                </a:solidFill>
              </a:defRPr>
            </a:lvl1pPr>
          </a:lstStyle>
          <a:p>
            <a:r>
              <a:t>Click to EDIT</a:t>
            </a: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2_Summary">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550862" y="4508500"/>
            <a:ext cx="4500564" cy="1562959"/>
          </a:xfrm>
          <a:prstGeom prst="rect">
            <a:avLst/>
          </a:prstGeom>
        </p:spPr>
        <p:txBody>
          <a:bodyPr>
            <a:normAutofit/>
          </a:bodyPr>
          <a:lstStyle/>
          <a:p>
            <a:r>
              <a:t>Title Text</a:t>
            </a:r>
          </a:p>
        </p:txBody>
      </p:sp>
      <p:sp>
        <p:nvSpPr>
          <p:cNvPr id="164" name="Picture Placeholder 9"/>
          <p:cNvSpPr>
            <a:spLocks noGrp="1"/>
          </p:cNvSpPr>
          <p:nvPr>
            <p:ph type="pic" idx="21"/>
          </p:nvPr>
        </p:nvSpPr>
        <p:spPr>
          <a:xfrm>
            <a:off x="0" y="0"/>
            <a:ext cx="12192000" cy="3776472"/>
          </a:xfrm>
          <a:prstGeom prst="rect">
            <a:avLst/>
          </a:prstGeom>
        </p:spPr>
        <p:txBody>
          <a:bodyPr lIns="91439" tIns="45719" rIns="91439" bIns="45719"/>
          <a:lstStyle/>
          <a:p>
            <a:endParaRPr/>
          </a:p>
        </p:txBody>
      </p:sp>
      <p:sp>
        <p:nvSpPr>
          <p:cNvPr id="165" name="Body Level One…"/>
          <p:cNvSpPr txBox="1">
            <a:spLocks noGrp="1"/>
          </p:cNvSpPr>
          <p:nvPr>
            <p:ph type="body" sz="quarter" idx="1"/>
          </p:nvPr>
        </p:nvSpPr>
        <p:spPr>
          <a:xfrm>
            <a:off x="5262410" y="4508500"/>
            <a:ext cx="6221414" cy="1563688"/>
          </a:xfrm>
          <a:prstGeom prst="rect">
            <a:avLst/>
          </a:prstGeom>
        </p:spPr>
        <p:txBody>
          <a:bodyPr>
            <a:normAutofit/>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7" name="Oval 7"/>
          <p:cNvSpPr/>
          <p:nvPr/>
        </p:nvSpPr>
        <p:spPr>
          <a:xfrm>
            <a:off x="1225773" y="3852224"/>
            <a:ext cx="36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3_Closing">
    <p:spTree>
      <p:nvGrpSpPr>
        <p:cNvPr id="1" name=""/>
        <p:cNvGrpSpPr/>
        <p:nvPr/>
      </p:nvGrpSpPr>
      <p:grpSpPr>
        <a:xfrm>
          <a:off x="0" y="0"/>
          <a:ext cx="0" cy="0"/>
          <a:chOff x="0" y="0"/>
          <a:chExt cx="0" cy="0"/>
        </a:xfrm>
      </p:grpSpPr>
      <p:sp>
        <p:nvSpPr>
          <p:cNvPr id="174" name="Title Text"/>
          <p:cNvSpPr txBox="1">
            <a:spLocks noGrp="1"/>
          </p:cNvSpPr>
          <p:nvPr>
            <p:ph type="title"/>
          </p:nvPr>
        </p:nvSpPr>
        <p:spPr>
          <a:xfrm>
            <a:off x="550862" y="549275"/>
            <a:ext cx="5437189" cy="2986235"/>
          </a:xfrm>
          <a:prstGeom prst="rect">
            <a:avLst/>
          </a:prstGeom>
        </p:spPr>
        <p:txBody>
          <a:bodyPr anchor="b">
            <a:normAutofit/>
          </a:bodyPr>
          <a:lstStyle/>
          <a:p>
            <a:r>
              <a:t>Title Text</a:t>
            </a:r>
          </a:p>
        </p:txBody>
      </p:sp>
      <p:sp>
        <p:nvSpPr>
          <p:cNvPr id="175" name="Body Level One…"/>
          <p:cNvSpPr txBox="1">
            <a:spLocks noGrp="1"/>
          </p:cNvSpPr>
          <p:nvPr>
            <p:ph type="body" sz="quarter" idx="1"/>
          </p:nvPr>
        </p:nvSpPr>
        <p:spPr>
          <a:xfrm>
            <a:off x="550862" y="3827610"/>
            <a:ext cx="5437189" cy="2265217"/>
          </a:xfrm>
          <a:prstGeom prst="rect">
            <a:avLst/>
          </a:prstGeom>
        </p:spPr>
        <p:txBody>
          <a:bodyPr>
            <a:normAutofit/>
          </a:bodyPr>
          <a:lstStyle>
            <a:lvl1pPr>
              <a:buSzTx/>
              <a:buFontTx/>
              <a:buNone/>
              <a:defRPr sz="2400"/>
            </a:lvl1pPr>
            <a:lvl2pPr marL="849085" indent="-391885">
              <a:buFontTx/>
              <a:defRPr sz="2400"/>
            </a:lvl2pPr>
            <a:lvl3pPr marL="1306285" indent="-391885">
              <a:buFontTx/>
              <a:defRPr sz="2400"/>
            </a:lvl3pPr>
            <a:lvl4pPr marL="1763485" indent="-391885">
              <a:buFontTx/>
              <a:defRPr sz="2400"/>
            </a:lvl4pPr>
            <a:lvl5pPr marL="2220685" indent="-391885">
              <a:buFontTx/>
              <a:defRPr sz="2400"/>
            </a:lvl5pPr>
          </a:lstStyle>
          <a:p>
            <a:r>
              <a:t>Body Level One</a:t>
            </a:r>
          </a:p>
          <a:p>
            <a:pPr lvl="1"/>
            <a:r>
              <a:t>Body Level Two</a:t>
            </a:r>
          </a:p>
          <a:p>
            <a:pPr lvl="2"/>
            <a:r>
              <a:t>Body Level Three</a:t>
            </a:r>
          </a:p>
          <a:p>
            <a:pPr lvl="3"/>
            <a:r>
              <a:t>Body Level Four</a:t>
            </a:r>
          </a:p>
          <a:p>
            <a:pPr lvl="4"/>
            <a:r>
              <a:t>Body Level Five</a:t>
            </a:r>
          </a:p>
        </p:txBody>
      </p:sp>
      <p:sp>
        <p:nvSpPr>
          <p:cNvPr id="176" name="Picture Placeholder 39"/>
          <p:cNvSpPr>
            <a:spLocks noGrp="1"/>
          </p:cNvSpPr>
          <p:nvPr>
            <p:ph type="pic" sz="quarter" idx="21"/>
          </p:nvPr>
        </p:nvSpPr>
        <p:spPr>
          <a:xfrm>
            <a:off x="6556247" y="548640"/>
            <a:ext cx="5084065" cy="2880361"/>
          </a:xfrm>
          <a:prstGeom prst="rect">
            <a:avLst/>
          </a:prstGeom>
        </p:spPr>
        <p:txBody>
          <a:bodyPr lIns="91439" tIns="45719" rIns="91439" bIns="45719"/>
          <a:lstStyle/>
          <a:p>
            <a:endParaRPr/>
          </a:p>
        </p:txBody>
      </p:sp>
      <p:sp>
        <p:nvSpPr>
          <p:cNvPr id="177" name="Picture Placeholder 41"/>
          <p:cNvSpPr>
            <a:spLocks noGrp="1"/>
          </p:cNvSpPr>
          <p:nvPr>
            <p:ph type="pic" sz="quarter" idx="22"/>
          </p:nvPr>
        </p:nvSpPr>
        <p:spPr>
          <a:xfrm>
            <a:off x="6556247" y="3429000"/>
            <a:ext cx="5084065" cy="2880361"/>
          </a:xfrm>
          <a:prstGeom prst="rect">
            <a:avLst/>
          </a:prstGeom>
        </p:spPr>
        <p:txBody>
          <a:bodyPr lIns="91439" tIns="45719" rIns="91439" bIns="45719"/>
          <a:lstStyle/>
          <a:p>
            <a:endParaRPr/>
          </a:p>
        </p:txBody>
      </p:sp>
      <p:grpSp>
        <p:nvGrpSpPr>
          <p:cNvPr id="181" name="Group 42"/>
          <p:cNvGrpSpPr/>
          <p:nvPr/>
        </p:nvGrpSpPr>
        <p:grpSpPr>
          <a:xfrm>
            <a:off x="11030091" y="-213202"/>
            <a:ext cx="1708817" cy="1705833"/>
            <a:chOff x="0" y="0"/>
            <a:chExt cx="1708815" cy="1705831"/>
          </a:xfrm>
        </p:grpSpPr>
        <p:sp>
          <p:nvSpPr>
            <p:cNvPr id="178" name="Freeform: Shape 43"/>
            <p:cNvSpPr/>
            <p:nvPr/>
          </p:nvSpPr>
          <p:spPr>
            <a:xfrm rot="18900000">
              <a:off x="131254" y="338599"/>
              <a:ext cx="1341676" cy="926986"/>
            </a:xfrm>
            <a:custGeom>
              <a:avLst/>
              <a:gdLst/>
              <a:ahLst/>
              <a:cxnLst>
                <a:cxn ang="0">
                  <a:pos x="wd2" y="hd2"/>
                </a:cxn>
                <a:cxn ang="5400000">
                  <a:pos x="wd2" y="hd2"/>
                </a:cxn>
                <a:cxn ang="10800000">
                  <a:pos x="wd2" y="hd2"/>
                </a:cxn>
                <a:cxn ang="16200000">
                  <a:pos x="wd2" y="hd2"/>
                </a:cxn>
              </a:cxnLst>
              <a:rect l="0" t="0" r="r" b="b"/>
              <a:pathLst>
                <a:path w="21600" h="21600" extrusionOk="0">
                  <a:moveTo>
                    <a:pt x="16890" y="209"/>
                  </a:moveTo>
                  <a:lnTo>
                    <a:pt x="21600" y="7026"/>
                  </a:lnTo>
                  <a:lnTo>
                    <a:pt x="18203" y="11943"/>
                  </a:lnTo>
                  <a:lnTo>
                    <a:pt x="17828" y="11649"/>
                  </a:lnTo>
                  <a:cubicBezTo>
                    <a:pt x="16936" y="11102"/>
                    <a:pt x="15954" y="10800"/>
                    <a:pt x="14924" y="10800"/>
                  </a:cubicBezTo>
                  <a:cubicBezTo>
                    <a:pt x="10803" y="10800"/>
                    <a:pt x="7462" y="15635"/>
                    <a:pt x="7462" y="21600"/>
                  </a:cubicBezTo>
                  <a:lnTo>
                    <a:pt x="0" y="21600"/>
                  </a:lnTo>
                  <a:cubicBezTo>
                    <a:pt x="0" y="9671"/>
                    <a:pt x="6682" y="0"/>
                    <a:pt x="14924" y="0"/>
                  </a:cubicBezTo>
                  <a:cubicBezTo>
                    <a:pt x="15439" y="0"/>
                    <a:pt x="15948" y="38"/>
                    <a:pt x="16450" y="112"/>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9" name="Oval 44"/>
            <p:cNvSpPr/>
            <p:nvPr/>
          </p:nvSpPr>
          <p:spPr>
            <a:xfrm rot="2700000">
              <a:off x="768361" y="1207396"/>
              <a:ext cx="107099" cy="466591"/>
            </a:xfrm>
            <a:prstGeom prst="ellipse">
              <a:avLst/>
            </a:pr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0" name="Freeform: Shape 45"/>
            <p:cNvSpPr/>
            <p:nvPr/>
          </p:nvSpPr>
          <p:spPr>
            <a:xfrm rot="18900000">
              <a:off x="198497" y="342780"/>
              <a:ext cx="1337456" cy="1042922"/>
            </a:xfrm>
            <a:custGeom>
              <a:avLst/>
              <a:gdLst/>
              <a:ahLst/>
              <a:cxnLst>
                <a:cxn ang="0">
                  <a:pos x="wd2" y="hd2"/>
                </a:cxn>
                <a:cxn ang="5400000">
                  <a:pos x="wd2" y="hd2"/>
                </a:cxn>
                <a:cxn ang="10800000">
                  <a:pos x="wd2" y="hd2"/>
                </a:cxn>
                <a:cxn ang="16200000">
                  <a:pos x="wd2" y="hd2"/>
                </a:cxn>
              </a:cxnLst>
              <a:rect l="0" t="0" r="r" b="b"/>
              <a:pathLst>
                <a:path w="21600" h="21600" extrusionOk="0">
                  <a:moveTo>
                    <a:pt x="17508" y="333"/>
                  </a:moveTo>
                  <a:lnTo>
                    <a:pt x="21600" y="5581"/>
                  </a:lnTo>
                  <a:lnTo>
                    <a:pt x="17132" y="11312"/>
                  </a:lnTo>
                  <a:lnTo>
                    <a:pt x="16479" y="11019"/>
                  </a:lnTo>
                  <a:cubicBezTo>
                    <a:pt x="15992" y="10876"/>
                    <a:pt x="15488" y="10800"/>
                    <a:pt x="14971" y="10800"/>
                  </a:cubicBezTo>
                  <a:cubicBezTo>
                    <a:pt x="10837" y="10800"/>
                    <a:pt x="7485" y="15635"/>
                    <a:pt x="7485" y="21600"/>
                  </a:cubicBezTo>
                  <a:lnTo>
                    <a:pt x="0" y="21600"/>
                  </a:lnTo>
                  <a:cubicBezTo>
                    <a:pt x="0" y="9671"/>
                    <a:pt x="6703" y="0"/>
                    <a:pt x="14971" y="0"/>
                  </a:cubicBezTo>
                  <a:cubicBezTo>
                    <a:pt x="15488" y="0"/>
                    <a:pt x="15998" y="38"/>
                    <a:pt x="16502" y="112"/>
                  </a:cubicBezTo>
                  <a:close/>
                </a:path>
              </a:pathLst>
            </a:custGeom>
            <a:solidFill>
              <a:srgbClr val="7771B2">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nvGrpSpPr>
          <p:cNvPr id="184" name="Group 14"/>
          <p:cNvGrpSpPr/>
          <p:nvPr/>
        </p:nvGrpSpPr>
        <p:grpSpPr>
          <a:xfrm>
            <a:off x="577658" y="5511949"/>
            <a:ext cx="828359" cy="828360"/>
            <a:chOff x="0" y="0"/>
            <a:chExt cx="828358" cy="828358"/>
          </a:xfrm>
        </p:grpSpPr>
        <p:sp>
          <p:nvSpPr>
            <p:cNvPr id="182" name="Freeform: Shape 15"/>
            <p:cNvSpPr/>
            <p:nvPr/>
          </p:nvSpPr>
          <p:spPr>
            <a:xfrm rot="8100000">
              <a:off x="144178" y="98442"/>
              <a:ext cx="540002"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3" name="Oval 20"/>
            <p:cNvSpPr/>
            <p:nvPr/>
          </p:nvSpPr>
          <p:spPr>
            <a:xfrm rot="13500000">
              <a:off x="151378" y="16377"/>
              <a:ext cx="270001" cy="540003"/>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6" name="Oval 16"/>
          <p:cNvSpPr/>
          <p:nvPr/>
        </p:nvSpPr>
        <p:spPr>
          <a:xfrm>
            <a:off x="5303844" y="5427212"/>
            <a:ext cx="1080001" cy="108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3359148" y="389839"/>
            <a:ext cx="8281988" cy="2954656"/>
          </a:xfrm>
          <a:prstGeom prst="rect">
            <a:avLst/>
          </a:prstGeom>
        </p:spPr>
        <p:txBody>
          <a:bodyPr>
            <a:normAutofit/>
          </a:bodyPr>
          <a:lstStyle>
            <a:lvl1pPr>
              <a:defRPr sz="6400"/>
            </a:lvl1pPr>
          </a:lstStyle>
          <a:p>
            <a:r>
              <a:t>Title Text</a:t>
            </a:r>
          </a:p>
        </p:txBody>
      </p:sp>
      <p:sp>
        <p:nvSpPr>
          <p:cNvPr id="194" name="Body Level One…"/>
          <p:cNvSpPr txBox="1">
            <a:spLocks noGrp="1"/>
          </p:cNvSpPr>
          <p:nvPr>
            <p:ph type="body" sz="half" idx="1"/>
          </p:nvPr>
        </p:nvSpPr>
        <p:spPr>
          <a:xfrm>
            <a:off x="3359148" y="3536951"/>
            <a:ext cx="8281990" cy="2555875"/>
          </a:xfrm>
          <a:prstGeom prst="rect">
            <a:avLst/>
          </a:prstGeom>
        </p:spPr>
        <p:txBody>
          <a:bodyPr>
            <a:normAutofit/>
          </a:bodyPr>
          <a:lstStyle>
            <a:lvl1pPr marL="0" indent="0">
              <a:lnSpc>
                <a:spcPct val="100000"/>
              </a:lnSpc>
              <a:buSzTx/>
              <a:buFontTx/>
              <a:buNone/>
              <a:defRPr sz="2400">
                <a:solidFill>
                  <a:srgbClr val="FFFFFF">
                    <a:alpha val="80000"/>
                  </a:srgbClr>
                </a:solidFill>
              </a:defRPr>
            </a:lvl1pPr>
            <a:lvl2pPr marL="0" indent="457200">
              <a:lnSpc>
                <a:spcPct val="100000"/>
              </a:lnSpc>
              <a:buSzTx/>
              <a:buFontTx/>
              <a:buNone/>
              <a:defRPr sz="2400">
                <a:solidFill>
                  <a:srgbClr val="FFFFFF">
                    <a:alpha val="80000"/>
                  </a:srgbClr>
                </a:solidFill>
              </a:defRPr>
            </a:lvl2pPr>
            <a:lvl3pPr marL="0" indent="914400">
              <a:lnSpc>
                <a:spcPct val="100000"/>
              </a:lnSpc>
              <a:buSzTx/>
              <a:buFontTx/>
              <a:buNone/>
              <a:defRPr sz="2400">
                <a:solidFill>
                  <a:srgbClr val="FFFFFF">
                    <a:alpha val="80000"/>
                  </a:srgbClr>
                </a:solidFill>
              </a:defRPr>
            </a:lvl3pPr>
            <a:lvl4pPr marL="0" indent="1371600">
              <a:lnSpc>
                <a:spcPct val="100000"/>
              </a:lnSpc>
              <a:buSzTx/>
              <a:buFontTx/>
              <a:buNone/>
              <a:defRPr sz="2400">
                <a:solidFill>
                  <a:srgbClr val="FFFFFF">
                    <a:alpha val="80000"/>
                  </a:srgbClr>
                </a:solidFill>
              </a:defRPr>
            </a:lvl4pPr>
            <a:lvl5pPr marL="0" indent="1828800">
              <a:lnSpc>
                <a:spcPct val="100000"/>
              </a:lnSpc>
              <a:buSzTx/>
              <a:buFontTx/>
              <a:buNone/>
              <a:defRPr sz="2400">
                <a:solidFill>
                  <a:srgbClr val="FFFFFF">
                    <a:alpha val="80000"/>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6" name="Freeform: Shape 18"/>
          <p:cNvSpPr/>
          <p:nvPr/>
        </p:nvSpPr>
        <p:spPr>
          <a:xfrm rot="2700000">
            <a:off x="612445" y="481887"/>
            <a:ext cx="1080001" cy="1262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a:gsLst>
              <a:gs pos="30000">
                <a:srgbClr val="2C284A"/>
              </a:gs>
              <a:gs pos="40000">
                <a:srgbClr val="454075"/>
              </a:gs>
              <a:gs pos="60000">
                <a:srgbClr val="2C284A"/>
              </a:gs>
              <a:gs pos="100000">
                <a:srgbClr val="1B192E"/>
              </a:gs>
            </a:gsLst>
            <a:lin ang="600000"/>
          </a:gradFill>
          <a:ln w="12700">
            <a:miter lim="400000"/>
          </a:ln>
        </p:spPr>
        <p:txBody>
          <a:bodyPr lIns="45719" rIns="45719" anchor="ctr"/>
          <a:lstStyle/>
          <a:p>
            <a:pPr algn="ctr">
              <a:defRPr>
                <a:solidFill>
                  <a:srgbClr val="FFFFFF"/>
                </a:solidFill>
              </a:defRPr>
            </a:pPr>
            <a:endParaRPr/>
          </a:p>
        </p:txBody>
      </p:sp>
      <p:sp>
        <p:nvSpPr>
          <p:cNvPr id="197" name="Oval 19"/>
          <p:cNvSpPr/>
          <p:nvPr/>
        </p:nvSpPr>
        <p:spPr>
          <a:xfrm rot="8100000">
            <a:off x="626845" y="828961"/>
            <a:ext cx="540000" cy="1080001"/>
          </a:xfrm>
          <a:prstGeom prst="ellipse">
            <a:avLst/>
          </a:prstGeom>
          <a:gradFill>
            <a:gsLst>
              <a:gs pos="50000">
                <a:srgbClr val="23213C"/>
              </a:gs>
              <a:gs pos="100000">
                <a:srgbClr val="2C284A"/>
              </a:gs>
            </a:gsLst>
            <a:lin ang="5400000"/>
          </a:gradFill>
          <a:ln w="12700">
            <a:miter lim="400000"/>
          </a:ln>
        </p:spPr>
        <p:txBody>
          <a:bodyPr lIns="45719" rIns="45719" anchor="ctr"/>
          <a:lstStyle/>
          <a:p>
            <a:pPr algn="ctr">
              <a:defRPr>
                <a:solidFill>
                  <a:srgbClr val="FFFFFF"/>
                </a:solidFill>
              </a:defRPr>
            </a:pPr>
            <a:endParaRPr/>
          </a:p>
        </p:txBody>
      </p:sp>
      <p:sp>
        <p:nvSpPr>
          <p:cNvPr id="198" name="Oval 24"/>
          <p:cNvSpPr/>
          <p:nvPr/>
        </p:nvSpPr>
        <p:spPr>
          <a:xfrm>
            <a:off x="1800802" y="2472855"/>
            <a:ext cx="36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grpSp>
        <p:nvGrpSpPr>
          <p:cNvPr id="203" name="Group 33"/>
          <p:cNvGrpSpPr/>
          <p:nvPr/>
        </p:nvGrpSpPr>
        <p:grpSpPr>
          <a:xfrm>
            <a:off x="1292492" y="4299807"/>
            <a:ext cx="2083887" cy="2083886"/>
            <a:chOff x="0" y="0"/>
            <a:chExt cx="2083885" cy="2083885"/>
          </a:xfrm>
        </p:grpSpPr>
        <p:sp>
          <p:nvSpPr>
            <p:cNvPr id="199" name="Freeform: Shape 34"/>
            <p:cNvSpPr/>
            <p:nvPr/>
          </p:nvSpPr>
          <p:spPr>
            <a:xfrm rot="8100000" flipH="1">
              <a:off x="163491" y="634348"/>
              <a:ext cx="1853970" cy="926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0" name="Freeform: Shape 35"/>
            <p:cNvSpPr/>
            <p:nvPr/>
          </p:nvSpPr>
          <p:spPr>
            <a:xfrm rot="8100000" flipH="1">
              <a:off x="114958" y="495397"/>
              <a:ext cx="1853970" cy="1093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1" name="Oval 36"/>
            <p:cNvSpPr/>
            <p:nvPr/>
          </p:nvSpPr>
          <p:spPr>
            <a:xfrm rot="2700000" flipH="1">
              <a:off x="1198230" y="44825"/>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2" name="Oval 37"/>
            <p:cNvSpPr/>
            <p:nvPr/>
          </p:nvSpPr>
          <p:spPr>
            <a:xfrm rot="2700000" flipH="1">
              <a:off x="217204" y="1025851"/>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0" name="Oval 21"/>
          <p:cNvSpPr/>
          <p:nvPr/>
        </p:nvSpPr>
        <p:spPr>
          <a:xfrm>
            <a:off x="11069863" y="333375"/>
            <a:ext cx="360001" cy="360000"/>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grpSp>
        <p:nvGrpSpPr>
          <p:cNvPr id="213" name="Group 12"/>
          <p:cNvGrpSpPr/>
          <p:nvPr/>
        </p:nvGrpSpPr>
        <p:grpSpPr>
          <a:xfrm>
            <a:off x="233344" y="5384019"/>
            <a:ext cx="828358" cy="828358"/>
            <a:chOff x="0" y="0"/>
            <a:chExt cx="828357" cy="828357"/>
          </a:xfrm>
        </p:grpSpPr>
        <p:sp>
          <p:nvSpPr>
            <p:cNvPr id="211" name="Freeform: Shape 19"/>
            <p:cNvSpPr/>
            <p:nvPr/>
          </p:nvSpPr>
          <p:spPr>
            <a:xfrm rot="2700000">
              <a:off x="144178" y="98441"/>
              <a:ext cx="540001"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454075"/>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2" name="Oval 20"/>
            <p:cNvSpPr/>
            <p:nvPr/>
          </p:nvSpPr>
          <p:spPr>
            <a:xfrm rot="8100000">
              <a:off x="151378" y="271978"/>
              <a:ext cx="270001" cy="540001"/>
            </a:xfrm>
            <a:prstGeom prst="ellipse">
              <a:avLst/>
            </a:prstGeom>
            <a:gradFill flip="none" rotWithShape="1">
              <a:gsLst>
                <a:gs pos="50000">
                  <a:srgbClr val="23213C"/>
                </a:gs>
                <a:gs pos="100000">
                  <a:srgbClr val="2C284A"/>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14" name="Title Text"/>
          <p:cNvSpPr txBox="1">
            <a:spLocks noGrp="1"/>
          </p:cNvSpPr>
          <p:nvPr>
            <p:ph type="title"/>
          </p:nvPr>
        </p:nvSpPr>
        <p:spPr>
          <a:xfrm>
            <a:off x="550862" y="549275"/>
            <a:ext cx="11090276" cy="1332000"/>
          </a:xfrm>
          <a:prstGeom prst="rect">
            <a:avLst/>
          </a:prstGeom>
        </p:spPr>
        <p:txBody>
          <a:bodyPr>
            <a:normAutofit/>
          </a:bodyPr>
          <a:lstStyle/>
          <a:p>
            <a:r>
              <a:t>Title Text</a:t>
            </a:r>
          </a:p>
        </p:txBody>
      </p:sp>
      <p:sp>
        <p:nvSpPr>
          <p:cNvPr id="215" name="Body Level One…"/>
          <p:cNvSpPr txBox="1">
            <a:spLocks noGrp="1"/>
          </p:cNvSpPr>
          <p:nvPr>
            <p:ph type="body" sz="half" idx="1"/>
          </p:nvPr>
        </p:nvSpPr>
        <p:spPr>
          <a:xfrm>
            <a:off x="550862" y="2097175"/>
            <a:ext cx="5435601" cy="399565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grpSp>
        <p:nvGrpSpPr>
          <p:cNvPr id="232" name="Group 7"/>
          <p:cNvGrpSpPr/>
          <p:nvPr/>
        </p:nvGrpSpPr>
        <p:grpSpPr>
          <a:xfrm>
            <a:off x="4752747" y="4823503"/>
            <a:ext cx="1656715" cy="1656715"/>
            <a:chOff x="0" y="0"/>
            <a:chExt cx="1656713" cy="1656713"/>
          </a:xfrm>
        </p:grpSpPr>
        <p:sp>
          <p:nvSpPr>
            <p:cNvPr id="230" name="Freeform: Shape 10"/>
            <p:cNvSpPr/>
            <p:nvPr/>
          </p:nvSpPr>
          <p:spPr>
            <a:xfrm rot="2700000">
              <a:off x="288356" y="196883"/>
              <a:ext cx="1080001" cy="12629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454075"/>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Oval 11"/>
            <p:cNvSpPr/>
            <p:nvPr/>
          </p:nvSpPr>
          <p:spPr>
            <a:xfrm rot="8100000">
              <a:off x="302756" y="543957"/>
              <a:ext cx="540001" cy="1080001"/>
            </a:xfrm>
            <a:prstGeom prst="ellipse">
              <a:avLst/>
            </a:prstGeom>
            <a:gradFill flip="none" rotWithShape="1">
              <a:gsLst>
                <a:gs pos="50000">
                  <a:srgbClr val="23213C"/>
                </a:gs>
                <a:gs pos="100000">
                  <a:srgbClr val="2C284A"/>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33" name="Title Text"/>
          <p:cNvSpPr txBox="1">
            <a:spLocks noGrp="1"/>
          </p:cNvSpPr>
          <p:nvPr>
            <p:ph type="title"/>
          </p:nvPr>
        </p:nvSpPr>
        <p:spPr>
          <a:xfrm>
            <a:off x="550862" y="549275"/>
            <a:ext cx="11090276" cy="984886"/>
          </a:xfrm>
          <a:prstGeom prst="rect">
            <a:avLst/>
          </a:prstGeom>
        </p:spPr>
        <p:txBody>
          <a:bodyPr>
            <a:normAutofit/>
          </a:bodyPr>
          <a:lstStyle>
            <a:lvl1pPr>
              <a:defRPr sz="3200"/>
            </a:lvl1pPr>
          </a:lstStyle>
          <a:p>
            <a:r>
              <a:t>Title Text</a:t>
            </a:r>
          </a:p>
        </p:txBody>
      </p:sp>
      <p:sp>
        <p:nvSpPr>
          <p:cNvPr id="234" name="Body Level One…"/>
          <p:cNvSpPr txBox="1">
            <a:spLocks noGrp="1"/>
          </p:cNvSpPr>
          <p:nvPr>
            <p:ph type="body" sz="half" idx="1"/>
          </p:nvPr>
        </p:nvSpPr>
        <p:spPr>
          <a:xfrm>
            <a:off x="4295775" y="1750060"/>
            <a:ext cx="7345362" cy="4342766"/>
          </a:xfrm>
          <a:prstGeom prst="rect">
            <a:avLst/>
          </a:prstGeom>
        </p:spPr>
        <p:txBody>
          <a:bodyPr>
            <a:normAutofit/>
          </a:bodyPr>
          <a:lstStyle>
            <a:lvl1pPr>
              <a:defRPr sz="1600"/>
            </a:lvl1pPr>
            <a:lvl2pPr marL="685800" indent="-228600">
              <a:defRPr sz="1600"/>
            </a:lvl2pPr>
            <a:lvl3pPr marL="1143000" indent="-228600">
              <a:defRPr sz="1600"/>
            </a:lvl3pPr>
            <a:lvl4pPr marL="1600200" indent="-228600">
              <a:defRPr sz="1600"/>
            </a:lvl4pPr>
            <a:lvl5pPr marL="2057400" indent="-228600">
              <a:defRPr sz="1600"/>
            </a:lvl5pPr>
          </a:lstStyle>
          <a:p>
            <a:r>
              <a:t>Body Level One</a:t>
            </a:r>
          </a:p>
          <a:p>
            <a:pPr lvl="1"/>
            <a:r>
              <a:t>Body Level Two</a:t>
            </a:r>
          </a:p>
          <a:p>
            <a:pPr lvl="2"/>
            <a:r>
              <a:t>Body Level Three</a:t>
            </a:r>
          </a:p>
          <a:p>
            <a:pPr lvl="3"/>
            <a:r>
              <a:t>Body Level Four</a:t>
            </a:r>
          </a:p>
          <a:p>
            <a:pPr lvl="4"/>
            <a:r>
              <a:t>Body Level Five</a:t>
            </a:r>
          </a:p>
        </p:txBody>
      </p:sp>
      <p:sp>
        <p:nvSpPr>
          <p:cNvPr id="235" name="Text Placeholder 3"/>
          <p:cNvSpPr>
            <a:spLocks noGrp="1"/>
          </p:cNvSpPr>
          <p:nvPr>
            <p:ph type="body" sz="quarter" idx="21"/>
          </p:nvPr>
        </p:nvSpPr>
        <p:spPr>
          <a:xfrm>
            <a:off x="550862" y="1750059"/>
            <a:ext cx="3565526" cy="4342767"/>
          </a:xfrm>
          <a:prstGeom prst="rect">
            <a:avLst/>
          </a:prstGeom>
        </p:spPr>
        <p:txBody>
          <a:bodyPr>
            <a:normAutofit/>
          </a:bodyPr>
          <a:lstStyle/>
          <a:p>
            <a:pPr marL="0" indent="0">
              <a:buSzTx/>
              <a:buFontTx/>
              <a:buNone/>
              <a:defRPr sz="1600"/>
            </a:pPr>
            <a:endParaRPr/>
          </a:p>
        </p:txBody>
      </p:sp>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61229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398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2653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6496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3166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7655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3218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5/12/2022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6056823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B192E"/>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487174" y="6507956"/>
            <a:ext cx="153964" cy="152401"/>
          </a:xfrm>
          <a:prstGeom prst="rect">
            <a:avLst/>
          </a:prstGeom>
          <a:ln w="12700">
            <a:miter lim="400000"/>
          </a:ln>
        </p:spPr>
        <p:txBody>
          <a:bodyPr wrap="none" lIns="0" tIns="0" rIns="0" bIns="0" anchor="ctr">
            <a:spAutoFit/>
          </a:bodyPr>
          <a:lstStyle>
            <a:lvl1pPr algn="r">
              <a:defRPr sz="1000">
                <a:solidFill>
                  <a:srgbClr val="A6A6A6">
                    <a:alpha val="80000"/>
                  </a:srgbClr>
                </a:solidFill>
              </a:defRPr>
            </a:lvl1pPr>
          </a:lstStyle>
          <a:p>
            <a:fld id="{86CB4B4D-7CA3-9044-876B-883B54F8677D}" type="slidenum">
              <a:t>‹#›</a:t>
            </a:fld>
            <a:endParaRPr/>
          </a:p>
        </p:txBody>
      </p:sp>
      <p:sp>
        <p:nvSpPr>
          <p:cNvPr id="3"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Walbaum Display"/>
          <a:ea typeface="Walbaum Display"/>
          <a:cs typeface="Walbaum Display"/>
          <a:sym typeface="Walbaum Display"/>
        </a:defRPr>
      </a:lvl1pPr>
      <a:lvl2pPr marL="0" marR="0" indent="0" algn="l"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Walbaum Display"/>
          <a:ea typeface="Walbaum Display"/>
          <a:cs typeface="Walbaum Display"/>
          <a:sym typeface="Walbaum Display"/>
        </a:defRPr>
      </a:lvl2pPr>
      <a:lvl3pPr marL="0" marR="0" indent="0" algn="l"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Walbaum Display"/>
          <a:ea typeface="Walbaum Display"/>
          <a:cs typeface="Walbaum Display"/>
          <a:sym typeface="Walbaum Display"/>
        </a:defRPr>
      </a:lvl3pPr>
      <a:lvl4pPr marL="0" marR="0" indent="0" algn="l"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Walbaum Display"/>
          <a:ea typeface="Walbaum Display"/>
          <a:cs typeface="Walbaum Display"/>
          <a:sym typeface="Walbaum Display"/>
        </a:defRPr>
      </a:lvl4pPr>
      <a:lvl5pPr marL="0" marR="0" indent="0" algn="l"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Walbaum Display"/>
          <a:ea typeface="Walbaum Display"/>
          <a:cs typeface="Walbaum Display"/>
          <a:sym typeface="Walbaum Display"/>
        </a:defRPr>
      </a:lvl5pPr>
      <a:lvl6pPr marL="0" marR="0" indent="0" algn="l"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Walbaum Display"/>
          <a:ea typeface="Walbaum Display"/>
          <a:cs typeface="Walbaum Display"/>
          <a:sym typeface="Walbaum Display"/>
        </a:defRPr>
      </a:lvl6pPr>
      <a:lvl7pPr marL="0" marR="0" indent="0" algn="l"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Walbaum Display"/>
          <a:ea typeface="Walbaum Display"/>
          <a:cs typeface="Walbaum Display"/>
          <a:sym typeface="Walbaum Display"/>
        </a:defRPr>
      </a:lvl7pPr>
      <a:lvl8pPr marL="0" marR="0" indent="0" algn="l"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Walbaum Display"/>
          <a:ea typeface="Walbaum Display"/>
          <a:cs typeface="Walbaum Display"/>
          <a:sym typeface="Walbaum Display"/>
        </a:defRPr>
      </a:lvl8pPr>
      <a:lvl9pPr marL="0" marR="0" indent="0" algn="l" defTabSz="914400" rtl="0" latinLnBrk="0">
        <a:lnSpc>
          <a:spcPct val="100000"/>
        </a:lnSpc>
        <a:spcBef>
          <a:spcPts val="0"/>
        </a:spcBef>
        <a:spcAft>
          <a:spcPts val="0"/>
        </a:spcAft>
        <a:buClrTx/>
        <a:buSzTx/>
        <a:buFontTx/>
        <a:buNone/>
        <a:tabLst/>
        <a:defRPr sz="4800" b="0" i="0" u="none" strike="noStrike" cap="none" spc="0" baseline="0">
          <a:solidFill>
            <a:srgbClr val="FFFFFF"/>
          </a:solidFill>
          <a:uFillTx/>
          <a:latin typeface="Walbaum Display"/>
          <a:ea typeface="Walbaum Display"/>
          <a:cs typeface="Walbaum Display"/>
          <a:sym typeface="Walbaum Display"/>
        </a:defRPr>
      </a:lvl9pPr>
    </p:titleStyle>
    <p:bodyStyle>
      <a:lvl1pPr marL="228600" marR="0" indent="-2286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1pPr>
      <a:lvl2pPr marL="783771" marR="0" indent="-326571"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2pPr>
      <a:lvl3pPr marL="1240971" marR="0" indent="-326571"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3pPr>
      <a:lvl4pPr marL="1698171" marR="0" indent="-326571"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4pPr>
      <a:lvl5pPr marL="2155371" marR="0" indent="-326571"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5pPr>
      <a:lvl6pPr marL="25400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6pPr>
      <a:lvl7pPr marL="29972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7pPr>
      <a:lvl8pPr marL="34544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8pPr>
      <a:lvl9pPr marL="39116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1pPr>
      <a:lvl2pPr marL="0" marR="0" indent="4572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2pPr>
      <a:lvl3pPr marL="0" marR="0" indent="9144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3pPr>
      <a:lvl4pPr marL="0" marR="0" indent="13716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4pPr>
      <a:lvl5pPr marL="0" marR="0" indent="18288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5pPr>
      <a:lvl6pPr marL="0" marR="0" indent="22860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6pPr>
      <a:lvl7pPr marL="0" marR="0" indent="27432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7pPr>
      <a:lvl8pPr marL="0" marR="0" indent="32004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8pPr>
      <a:lvl9pPr marL="0" marR="0" indent="36576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4.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Final Project</a:t>
            </a:r>
          </a:p>
        </p:txBody>
      </p:sp>
      <p:sp>
        <p:nvSpPr>
          <p:cNvPr id="3" name="Subtitle 2"/>
          <p:cNvSpPr>
            <a:spLocks noGrp="1"/>
          </p:cNvSpPr>
          <p:nvPr>
            <p:ph type="subTitle" idx="1"/>
          </p:nvPr>
        </p:nvSpPr>
        <p:spPr>
          <a:xfrm>
            <a:off x="8433488" y="4786227"/>
            <a:ext cx="3583459" cy="1655762"/>
          </a:xfrm>
        </p:spPr>
        <p:txBody>
          <a:bodyPr vert="horz" lIns="91440" tIns="45720" rIns="91440" bIns="45720" rtlCol="0" anchor="t">
            <a:normAutofit fontScale="85000" lnSpcReduction="10000"/>
          </a:bodyPr>
          <a:lstStyle/>
          <a:p>
            <a:pPr algn="l"/>
            <a:r>
              <a:rPr lang="en-US" dirty="0">
                <a:cs typeface="Calibri"/>
              </a:rPr>
              <a:t>By: </a:t>
            </a:r>
          </a:p>
          <a:p>
            <a:pPr algn="l"/>
            <a:r>
              <a:rPr lang="en-US" dirty="0">
                <a:cs typeface="Calibri"/>
              </a:rPr>
              <a:t>Daniel Budhram, Daniel Espin</a:t>
            </a:r>
          </a:p>
          <a:p>
            <a:pPr algn="l"/>
            <a:r>
              <a:rPr lang="en-US" dirty="0">
                <a:cs typeface="Calibri"/>
              </a:rPr>
              <a:t>Austin Rodriguez, Gregg Saldutti</a:t>
            </a:r>
            <a:endParaRPr lang="en-US" dirty="0">
              <a:ea typeface="Calibri"/>
              <a:cs typeface="Calibri"/>
            </a:endParaRPr>
          </a:p>
          <a:p>
            <a:pPr algn="l"/>
            <a:r>
              <a:rPr lang="en-US" dirty="0">
                <a:cs typeface="Calibri"/>
              </a:rPr>
              <a:t>Rochelle Williams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8" name="Group 24"/>
          <p:cNvGrpSpPr/>
          <p:nvPr/>
        </p:nvGrpSpPr>
        <p:grpSpPr>
          <a:xfrm>
            <a:off x="10346504" y="1833151"/>
            <a:ext cx="1656714" cy="1656715"/>
            <a:chOff x="0" y="0"/>
            <a:chExt cx="1656713" cy="1656713"/>
          </a:xfrm>
        </p:grpSpPr>
        <p:sp>
          <p:nvSpPr>
            <p:cNvPr id="326" name="Freeform: Shape 25"/>
            <p:cNvSpPr/>
            <p:nvPr/>
          </p:nvSpPr>
          <p:spPr>
            <a:xfrm rot="8100000">
              <a:off x="288356" y="196883"/>
              <a:ext cx="1080001" cy="12629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7" name="Oval 26"/>
            <p:cNvSpPr/>
            <p:nvPr/>
          </p:nvSpPr>
          <p:spPr>
            <a:xfrm rot="13500000">
              <a:off x="302756" y="32756"/>
              <a:ext cx="540001" cy="1080001"/>
            </a:xfrm>
            <a:prstGeom prst="ellipse">
              <a:avLst/>
            </a:prstGeom>
            <a:gradFill flip="none" rotWithShape="1">
              <a:gsLst>
                <a:gs pos="0">
                  <a:srgbClr val="454075">
                    <a:alpha val="33000"/>
                  </a:srgbClr>
                </a:gs>
                <a:gs pos="100000">
                  <a:srgbClr val="5BEFC1">
                    <a:alpha val="0"/>
                  </a:srgbClr>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329" name="Title 6"/>
          <p:cNvSpPr txBox="1">
            <a:spLocks noGrp="1"/>
          </p:cNvSpPr>
          <p:nvPr>
            <p:ph type="title"/>
          </p:nvPr>
        </p:nvSpPr>
        <p:spPr>
          <a:xfrm>
            <a:off x="550861" y="549275"/>
            <a:ext cx="11097553" cy="1332000"/>
          </a:xfrm>
          <a:prstGeom prst="rect">
            <a:avLst/>
          </a:prstGeom>
        </p:spPr>
        <p:txBody>
          <a:bodyPr/>
          <a:lstStyle/>
          <a:p>
            <a:r>
              <a:t>Teebo vs. Current NFTs</a:t>
            </a:r>
          </a:p>
        </p:txBody>
      </p:sp>
      <p:sp>
        <p:nvSpPr>
          <p:cNvPr id="330" name="Text Placeholder 8"/>
          <p:cNvSpPr txBox="1">
            <a:spLocks noGrp="1"/>
          </p:cNvSpPr>
          <p:nvPr>
            <p:ph type="body" sz="quarter" idx="1"/>
          </p:nvPr>
        </p:nvSpPr>
        <p:spPr>
          <a:xfrm>
            <a:off x="550864" y="1731374"/>
            <a:ext cx="5437186" cy="535355"/>
          </a:xfrm>
          <a:prstGeom prst="rect">
            <a:avLst/>
          </a:prstGeom>
        </p:spPr>
        <p:txBody>
          <a:bodyPr/>
          <a:lstStyle/>
          <a:p>
            <a:r>
              <a:t>Advantages</a:t>
            </a:r>
          </a:p>
        </p:txBody>
      </p:sp>
      <p:sp>
        <p:nvSpPr>
          <p:cNvPr id="331" name="Content Placeholder 9"/>
          <p:cNvSpPr txBox="1"/>
          <p:nvPr/>
        </p:nvSpPr>
        <p:spPr>
          <a:xfrm>
            <a:off x="550863" y="2427369"/>
            <a:ext cx="5429114" cy="35155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28600" indent="-228600">
              <a:lnSpc>
                <a:spcPct val="110000"/>
              </a:lnSpc>
              <a:spcBef>
                <a:spcPts val="1000"/>
              </a:spcBef>
              <a:buSzPct val="100000"/>
              <a:buFont typeface="Arial"/>
              <a:buChar char="•"/>
              <a:defRPr sz="2400">
                <a:solidFill>
                  <a:srgbClr val="FFFFFF">
                    <a:alpha val="60000"/>
                  </a:srgbClr>
                </a:solidFill>
              </a:defRPr>
            </a:pPr>
            <a:r>
              <a:t>Unique idea with its own storyline</a:t>
            </a:r>
          </a:p>
          <a:p>
            <a:pPr marL="228600" indent="-228600">
              <a:lnSpc>
                <a:spcPct val="110000"/>
              </a:lnSpc>
              <a:spcBef>
                <a:spcPts val="1000"/>
              </a:spcBef>
              <a:buSzPct val="100000"/>
              <a:buFont typeface="Arial"/>
              <a:buChar char="•"/>
              <a:defRPr sz="2400">
                <a:solidFill>
                  <a:srgbClr val="FFFFFF">
                    <a:alpha val="60000"/>
                  </a:srgbClr>
                </a:solidFill>
              </a:defRPr>
            </a:pPr>
            <a:r>
              <a:t>Near infinite possible NFTs creations</a:t>
            </a:r>
          </a:p>
          <a:p>
            <a:pPr marL="228600" indent="-228600">
              <a:lnSpc>
                <a:spcPct val="110000"/>
              </a:lnSpc>
              <a:spcBef>
                <a:spcPts val="1000"/>
              </a:spcBef>
              <a:buSzPct val="100000"/>
              <a:buFont typeface="Arial"/>
              <a:buChar char="•"/>
              <a:defRPr sz="2400">
                <a:solidFill>
                  <a:srgbClr val="FFFFFF">
                    <a:alpha val="60000"/>
                  </a:srgbClr>
                </a:solidFill>
              </a:defRPr>
            </a:pPr>
            <a:r>
              <a:t>Exclusive benefits are given to owners</a:t>
            </a:r>
          </a:p>
          <a:p>
            <a:pPr marL="228600" indent="-228600">
              <a:lnSpc>
                <a:spcPct val="110000"/>
              </a:lnSpc>
              <a:spcBef>
                <a:spcPts val="1000"/>
              </a:spcBef>
              <a:buSzPct val="100000"/>
              <a:buFont typeface="Arial"/>
              <a:buChar char="•"/>
              <a:defRPr sz="2400">
                <a:solidFill>
                  <a:srgbClr val="FFFFFF">
                    <a:alpha val="60000"/>
                  </a:srgbClr>
                </a:solidFill>
              </a:defRPr>
            </a:pPr>
            <a:r>
              <a:t>The team behind this venture has a vision for the future</a:t>
            </a:r>
          </a:p>
        </p:txBody>
      </p:sp>
      <p:sp>
        <p:nvSpPr>
          <p:cNvPr id="332" name="Text Placeholder 10"/>
          <p:cNvSpPr>
            <a:spLocks noGrp="1"/>
          </p:cNvSpPr>
          <p:nvPr>
            <p:ph type="body" idx="21"/>
          </p:nvPr>
        </p:nvSpPr>
        <p:spPr>
          <a:xfrm>
            <a:off x="6212023" y="1716816"/>
            <a:ext cx="5436392" cy="5353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buSzTx/>
              <a:buFontTx/>
              <a:buNone/>
              <a:defRPr sz="1400" cap="all" spc="200">
                <a:solidFill>
                  <a:srgbClr val="FFFFFF"/>
                </a:solidFill>
              </a:defRPr>
            </a:lvl1pPr>
          </a:lstStyle>
          <a:p>
            <a:r>
              <a:t>Disadvantages</a:t>
            </a:r>
          </a:p>
        </p:txBody>
      </p:sp>
      <p:sp>
        <p:nvSpPr>
          <p:cNvPr id="333" name="Slide Number Placeholder 5"/>
          <p:cNvSpPr txBox="1">
            <a:spLocks noGrp="1"/>
          </p:cNvSpPr>
          <p:nvPr>
            <p:ph type="sldNum" sz="quarter" idx="2"/>
          </p:nvPr>
        </p:nvSpPr>
        <p:spPr>
          <a:xfrm>
            <a:off x="11514137" y="6507956"/>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334" name="Freeform: Shape 21"/>
          <p:cNvSpPr/>
          <p:nvPr/>
        </p:nvSpPr>
        <p:spPr>
          <a:xfrm>
            <a:off x="4295775" y="-1"/>
            <a:ext cx="360001" cy="274639"/>
          </a:xfrm>
          <a:custGeom>
            <a:avLst/>
            <a:gdLst/>
            <a:ahLst/>
            <a:cxnLst>
              <a:cxn ang="0">
                <a:pos x="wd2" y="hd2"/>
              </a:cxn>
              <a:cxn ang="5400000">
                <a:pos x="wd2" y="hd2"/>
              </a:cxn>
              <a:cxn ang="10800000">
                <a:pos x="wd2" y="hd2"/>
              </a:cxn>
              <a:cxn ang="16200000">
                <a:pos x="wd2" y="hd2"/>
              </a:cxn>
            </a:cxnLst>
            <a:rect l="0" t="0" r="r" b="b"/>
            <a:pathLst>
              <a:path w="21600" h="21600" extrusionOk="0">
                <a:moveTo>
                  <a:pt x="1843" y="0"/>
                </a:moveTo>
                <a:lnTo>
                  <a:pt x="19757" y="0"/>
                </a:lnTo>
                <a:lnTo>
                  <a:pt x="20751" y="1933"/>
                </a:lnTo>
                <a:cubicBezTo>
                  <a:pt x="21298" y="3626"/>
                  <a:pt x="21600" y="5489"/>
                  <a:pt x="21600" y="7443"/>
                </a:cubicBezTo>
                <a:cubicBezTo>
                  <a:pt x="21600" y="15262"/>
                  <a:pt x="16765" y="21600"/>
                  <a:pt x="10800" y="21600"/>
                </a:cubicBezTo>
                <a:cubicBezTo>
                  <a:pt x="4835" y="21600"/>
                  <a:pt x="0" y="15262"/>
                  <a:pt x="0" y="7443"/>
                </a:cubicBezTo>
                <a:cubicBezTo>
                  <a:pt x="0" y="5489"/>
                  <a:pt x="302" y="3626"/>
                  <a:pt x="849" y="1933"/>
                </a:cubicBezTo>
                <a:close/>
              </a:path>
            </a:pathLst>
          </a:cu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pic>
        <p:nvPicPr>
          <p:cNvPr id="335" name="Picture 2" descr="Picture 2"/>
          <p:cNvPicPr>
            <a:picLocks noChangeAspect="1"/>
          </p:cNvPicPr>
          <p:nvPr/>
        </p:nvPicPr>
        <p:blipFill>
          <a:blip r:embed="rId2"/>
          <a:stretch>
            <a:fillRect/>
          </a:stretch>
        </p:blipFill>
        <p:spPr>
          <a:xfrm>
            <a:off x="4193972" y="4501733"/>
            <a:ext cx="3808430" cy="2004385"/>
          </a:xfrm>
          <a:prstGeom prst="rect">
            <a:avLst/>
          </a:prstGeom>
          <a:ln w="12700">
            <a:miter lim="400000"/>
          </a:ln>
        </p:spPr>
      </p:pic>
      <p:sp>
        <p:nvSpPr>
          <p:cNvPr id="12" name="Content Placeholder 9">
            <a:extLst>
              <a:ext uri="{FF2B5EF4-FFF2-40B4-BE49-F238E27FC236}">
                <a16:creationId xmlns:a16="http://schemas.microsoft.com/office/drawing/2014/main" id="{4D34BBB4-34B6-60C2-0704-BC9A99172854}"/>
              </a:ext>
            </a:extLst>
          </p:cNvPr>
          <p:cNvSpPr txBox="1"/>
          <p:nvPr/>
        </p:nvSpPr>
        <p:spPr>
          <a:xfrm>
            <a:off x="6207744" y="2427368"/>
            <a:ext cx="5235385" cy="35155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ormAutofit/>
          </a:bodyPr>
          <a:lstStyle/>
          <a:p>
            <a:pPr>
              <a:buSzPct val="100000"/>
              <a:buFont typeface="Arial"/>
              <a:buChar char="•"/>
              <a:defRPr sz="2400">
                <a:solidFill>
                  <a:srgbClr val="FFFFFF">
                    <a:alpha val="60000"/>
                  </a:srgbClr>
                </a:solidFill>
              </a:defRPr>
            </a:pPr>
            <a:r>
              <a:rPr lang="en-US" dirty="0">
                <a:ea typeface="+mn-lt"/>
                <a:cs typeface="+mn-lt"/>
              </a:rPr>
              <a:t>Team is not reputable in the NFT space yet</a:t>
            </a:r>
            <a:endParaRPr lang="en-US" dirty="0"/>
          </a:p>
          <a:p>
            <a:pPr>
              <a:buSzPct val="100000"/>
              <a:buFont typeface="Arial"/>
              <a:buChar char="•"/>
              <a:defRPr sz="2400">
                <a:solidFill>
                  <a:srgbClr val="FFFFFF">
                    <a:alpha val="60000"/>
                  </a:srgbClr>
                </a:solidFill>
              </a:defRPr>
            </a:pPr>
            <a:endParaRPr lang="en-US" dirty="0">
              <a:ea typeface="+mn-lt"/>
              <a:cs typeface="+mn-lt"/>
            </a:endParaRPr>
          </a:p>
          <a:p>
            <a:pPr>
              <a:buFont typeface="Arial"/>
              <a:buChar char="•"/>
              <a:defRPr sz="2400">
                <a:solidFill>
                  <a:srgbClr val="FFFFFF">
                    <a:alpha val="60000"/>
                  </a:srgbClr>
                </a:solidFill>
              </a:defRPr>
            </a:pPr>
            <a:r>
              <a:rPr lang="en-US" dirty="0">
                <a:ea typeface="+mn-lt"/>
                <a:cs typeface="+mn-lt"/>
              </a:rPr>
              <a:t>Volatility vs stability </a:t>
            </a:r>
            <a:endParaRPr dirty="0"/>
          </a:p>
          <a:p>
            <a:pPr marL="228600" indent="-228600">
              <a:lnSpc>
                <a:spcPct val="110000"/>
              </a:lnSpc>
              <a:spcBef>
                <a:spcPts val="1000"/>
              </a:spcBef>
              <a:buSzPct val="100000"/>
              <a:buFont typeface="Arial"/>
              <a:buChar char="•"/>
              <a:defRPr sz="2400">
                <a:solidFill>
                  <a:srgbClr val="FFFFFF">
                    <a:alpha val="60000"/>
                  </a:srgbClr>
                </a:solidFill>
              </a:defRPr>
            </a:pPr>
            <a:endParaRPr dirty="0">
              <a:solidFill>
                <a:srgbClr val="FFFFFF">
                  <a:alpha val="60000"/>
                </a:srgbClr>
              </a:solidFill>
            </a:endParaRPr>
          </a:p>
        </p:txBody>
      </p:sp>
    </p:spTree>
    <p:extLst>
      <p:ext uri="{BB962C8B-B14F-4D97-AF65-F5344CB8AC3E}">
        <p14:creationId xmlns:p14="http://schemas.microsoft.com/office/powerpoint/2010/main" val="27059300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7999-EB86-9A16-5DBB-FF2108BEDB71}"/>
              </a:ext>
            </a:extLst>
          </p:cNvPr>
          <p:cNvSpPr>
            <a:spLocks noGrp="1"/>
          </p:cNvSpPr>
          <p:nvPr>
            <p:ph type="title"/>
          </p:nvPr>
        </p:nvSpPr>
        <p:spPr/>
        <p:txBody>
          <a:bodyPr lIns="0" tIns="0" rIns="0" bIns="0" anchor="t">
            <a:normAutofit/>
          </a:bodyPr>
          <a:lstStyle/>
          <a:p>
            <a:r>
              <a:rPr lang="en-US" dirty="0"/>
              <a:t>NFT's – A Market Analysis</a:t>
            </a:r>
          </a:p>
        </p:txBody>
      </p:sp>
      <p:sp>
        <p:nvSpPr>
          <p:cNvPr id="3" name="Text Placeholder 2">
            <a:extLst>
              <a:ext uri="{FF2B5EF4-FFF2-40B4-BE49-F238E27FC236}">
                <a16:creationId xmlns:a16="http://schemas.microsoft.com/office/drawing/2014/main" id="{86398B19-B025-2034-0227-D3C69636DA3D}"/>
              </a:ext>
            </a:extLst>
          </p:cNvPr>
          <p:cNvSpPr>
            <a:spLocks noGrp="1"/>
          </p:cNvSpPr>
          <p:nvPr>
            <p:ph type="body" sz="quarter" idx="1"/>
          </p:nvPr>
        </p:nvSpPr>
        <p:spPr>
          <a:xfrm>
            <a:off x="550864" y="1589306"/>
            <a:ext cx="5437186" cy="2111016"/>
          </a:xfrm>
        </p:spPr>
        <p:txBody>
          <a:bodyPr>
            <a:normAutofit/>
          </a:bodyPr>
          <a:lstStyle/>
          <a:p>
            <a:pPr marL="285750" indent="-285750">
              <a:buFont typeface="Arial"/>
              <a:buChar char="•"/>
            </a:pPr>
            <a:r>
              <a:rPr lang="en-US" dirty="0"/>
              <a:t>NFTs were introduced in 2017</a:t>
            </a:r>
          </a:p>
          <a:p>
            <a:pPr marL="285750" indent="-285750">
              <a:buFont typeface="Arial"/>
              <a:buChar char="•"/>
            </a:pPr>
            <a:r>
              <a:rPr lang="en-US" dirty="0"/>
              <a:t>NFTs are digital copies of art, games, collectibles, real estate, music and others that are unique and cannot be duplicated on the blockchain.  </a:t>
            </a:r>
          </a:p>
          <a:p>
            <a:pPr marL="285750" indent="-285750">
              <a:buFont typeface="Arial"/>
              <a:buChar char="•"/>
            </a:pPr>
            <a:endParaRPr lang="en-US" dirty="0"/>
          </a:p>
        </p:txBody>
      </p:sp>
      <p:sp>
        <p:nvSpPr>
          <p:cNvPr id="6" name="Text Placeholder 2">
            <a:extLst>
              <a:ext uri="{FF2B5EF4-FFF2-40B4-BE49-F238E27FC236}">
                <a16:creationId xmlns:a16="http://schemas.microsoft.com/office/drawing/2014/main" id="{F06FFEC4-BBB1-97D2-3742-DCB45ACF742B}"/>
              </a:ext>
            </a:extLst>
          </p:cNvPr>
          <p:cNvSpPr txBox="1">
            <a:spLocks/>
          </p:cNvSpPr>
          <p:nvPr/>
        </p:nvSpPr>
        <p:spPr>
          <a:xfrm>
            <a:off x="1181129" y="3265706"/>
            <a:ext cx="5437186" cy="37125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1pPr>
            <a:lvl2pPr marL="0" marR="0" indent="4572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2pPr>
            <a:lvl3pPr marL="0" marR="0" indent="9144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3pPr>
            <a:lvl4pPr marL="0" marR="0" indent="13716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4pPr>
            <a:lvl5pPr marL="0" marR="0" indent="18288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5pPr>
            <a:lvl6pPr marL="25400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6pPr>
            <a:lvl7pPr marL="29972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7pPr>
            <a:lvl8pPr marL="34544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8pPr>
            <a:lvl9pPr marL="39116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9pPr>
          </a:lstStyle>
          <a:p>
            <a:pPr marL="285750" indent="-285750">
              <a:buFont typeface="Arial"/>
              <a:buChar char="•"/>
            </a:pPr>
            <a:r>
              <a:rPr lang="en-US" kern="0" dirty="0" err="1"/>
              <a:t>Nft</a:t>
            </a:r>
            <a:r>
              <a:rPr lang="en-US" kern="0" dirty="0"/>
              <a:t> Marketplace is a $17 billion market industry and is projected to grow significantly by 2027. </a:t>
            </a:r>
            <a:endParaRPr lang="en-US" dirty="0"/>
          </a:p>
          <a:p>
            <a:pPr marL="285750" indent="-285750">
              <a:buFont typeface="Arial"/>
              <a:buChar char="•"/>
            </a:pPr>
            <a:r>
              <a:rPr lang="en-US" kern="0" dirty="0"/>
              <a:t>NFT's continue to grow here are a few companies with high grossing revenue sales which are driven by the number of trading volumes.</a:t>
            </a:r>
          </a:p>
          <a:p>
            <a:pPr marL="285750" indent="-285750">
              <a:buFont typeface="Arial"/>
              <a:buChar char="•"/>
            </a:pPr>
            <a:r>
              <a:rPr lang="en-US" kern="0" dirty="0" err="1"/>
              <a:t>OpenSea</a:t>
            </a:r>
            <a:r>
              <a:rPr lang="en-US" kern="0" dirty="0"/>
              <a:t> -  Is the world’s first, largest and highest grossing NFT marketplace with transaction volume of about $10 billion. </a:t>
            </a:r>
          </a:p>
          <a:p>
            <a:pPr marL="285750" indent="-285750">
              <a:buFont typeface="Arial"/>
              <a:buChar char="•"/>
            </a:pPr>
            <a:endParaRPr lang="en-US" kern="0" dirty="0"/>
          </a:p>
          <a:p>
            <a:pPr marL="285750" indent="-285750">
              <a:buFont typeface="Arial"/>
              <a:buChar char="•"/>
            </a:pPr>
            <a:endParaRPr lang="en-US" kern="0" dirty="0"/>
          </a:p>
        </p:txBody>
      </p:sp>
      <p:sp>
        <p:nvSpPr>
          <p:cNvPr id="10" name="Text Placeholder 2">
            <a:extLst>
              <a:ext uri="{FF2B5EF4-FFF2-40B4-BE49-F238E27FC236}">
                <a16:creationId xmlns:a16="http://schemas.microsoft.com/office/drawing/2014/main" id="{83D436EE-B7AA-EBC9-369E-73560770CF27}"/>
              </a:ext>
            </a:extLst>
          </p:cNvPr>
          <p:cNvSpPr txBox="1">
            <a:spLocks/>
          </p:cNvSpPr>
          <p:nvPr/>
        </p:nvSpPr>
        <p:spPr>
          <a:xfrm>
            <a:off x="7122145" y="1922520"/>
            <a:ext cx="5437186" cy="36608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1pPr>
            <a:lvl2pPr marL="0" marR="0" indent="4572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2pPr>
            <a:lvl3pPr marL="0" marR="0" indent="9144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3pPr>
            <a:lvl4pPr marL="0" marR="0" indent="13716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4pPr>
            <a:lvl5pPr marL="0" marR="0" indent="1828800" algn="l" defTabSz="914400" rtl="0" latinLnBrk="0">
              <a:lnSpc>
                <a:spcPct val="110000"/>
              </a:lnSpc>
              <a:spcBef>
                <a:spcPts val="1000"/>
              </a:spcBef>
              <a:spcAft>
                <a:spcPts val="0"/>
              </a:spcAft>
              <a:buClrTx/>
              <a:buSzTx/>
              <a:buFontTx/>
              <a:buNone/>
              <a:tabLst/>
              <a:defRPr sz="1400" b="0" i="0" u="none" strike="noStrike" cap="all" spc="200" baseline="0">
                <a:solidFill>
                  <a:srgbClr val="FFFFFF"/>
                </a:solidFill>
                <a:uFillTx/>
                <a:latin typeface="Gill Sans MT"/>
                <a:ea typeface="Gill Sans MT"/>
                <a:cs typeface="Gill Sans MT"/>
                <a:sym typeface="Gill Sans MT"/>
              </a:defRPr>
            </a:lvl5pPr>
            <a:lvl6pPr marL="25400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6pPr>
            <a:lvl7pPr marL="29972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7pPr>
            <a:lvl8pPr marL="34544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8pPr>
            <a:lvl9pPr marL="3911600" marR="0" indent="-254000" algn="l" defTabSz="914400" rtl="0" latinLnBrk="0">
              <a:lnSpc>
                <a:spcPct val="110000"/>
              </a:lnSpc>
              <a:spcBef>
                <a:spcPts val="1000"/>
              </a:spcBef>
              <a:spcAft>
                <a:spcPts val="0"/>
              </a:spcAft>
              <a:buClrTx/>
              <a:buSzPct val="100000"/>
              <a:buFont typeface="Arial"/>
              <a:buChar char="•"/>
              <a:tabLst/>
              <a:defRPr sz="2000" b="0" i="0" u="none" strike="noStrike" cap="none" spc="0" baseline="0">
                <a:solidFill>
                  <a:srgbClr val="FFFFFF">
                    <a:alpha val="60000"/>
                  </a:srgbClr>
                </a:solidFill>
                <a:uFillTx/>
                <a:latin typeface="Gill Sans MT"/>
                <a:ea typeface="Gill Sans MT"/>
                <a:cs typeface="Gill Sans MT"/>
                <a:sym typeface="Gill Sans MT"/>
              </a:defRPr>
            </a:lvl9pPr>
          </a:lstStyle>
          <a:p>
            <a:r>
              <a:rPr lang="en-US" sz="2000" b="1" u="sng" dirty="0"/>
              <a:t>POPULAR AND HIGHEST GROSSING NFT'S</a:t>
            </a:r>
          </a:p>
          <a:p>
            <a:endParaRPr lang="en-US" sz="2000" b="1" u="sng" dirty="0"/>
          </a:p>
          <a:p>
            <a:pPr marL="342900" indent="-342900">
              <a:buFont typeface="Arial"/>
              <a:buChar char="•"/>
            </a:pPr>
            <a:r>
              <a:rPr lang="en-US" sz="2000" dirty="0" err="1"/>
              <a:t>CryptoPUNKS</a:t>
            </a:r>
            <a:endParaRPr lang="en-US" sz="2000" b="1" u="sng" dirty="0" err="1"/>
          </a:p>
          <a:p>
            <a:pPr marL="342900" indent="-342900">
              <a:buFont typeface="Arial"/>
              <a:buChar char="•"/>
            </a:pPr>
            <a:r>
              <a:rPr lang="en-US" sz="2000" dirty="0"/>
              <a:t>BORED APE YACHT CLUB</a:t>
            </a:r>
          </a:p>
          <a:p>
            <a:pPr marL="342900" indent="-342900">
              <a:buFont typeface="Arial"/>
              <a:buChar char="•"/>
            </a:pPr>
            <a:r>
              <a:rPr lang="en-US" sz="2000" dirty="0"/>
              <a:t>BEEPLE</a:t>
            </a:r>
          </a:p>
          <a:p>
            <a:pPr marL="342900" indent="-342900">
              <a:buFont typeface="Arial"/>
              <a:buChar char="•"/>
            </a:pPr>
            <a:r>
              <a:rPr lang="en-US" sz="2000" dirty="0"/>
              <a:t>AXIE INFINITY</a:t>
            </a:r>
          </a:p>
          <a:p>
            <a:pPr marL="342900" indent="-342900">
              <a:buFont typeface="Arial"/>
              <a:buChar char="•"/>
            </a:pPr>
            <a:r>
              <a:rPr lang="en-US" sz="2000" dirty="0"/>
              <a:t>NBA TOP SHOT</a:t>
            </a:r>
          </a:p>
          <a:p>
            <a:pPr marL="285750" indent="-285750">
              <a:buFont typeface="Arial"/>
              <a:buChar char="•"/>
            </a:pPr>
            <a:endParaRPr lang="en-US" kern="0" dirty="0"/>
          </a:p>
        </p:txBody>
      </p:sp>
    </p:spTree>
    <p:extLst>
      <p:ext uri="{BB962C8B-B14F-4D97-AF65-F5344CB8AC3E}">
        <p14:creationId xmlns:p14="http://schemas.microsoft.com/office/powerpoint/2010/main" val="19275579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graphical user interface&#10;&#10;Description automatically generated">
            <a:extLst>
              <a:ext uri="{FF2B5EF4-FFF2-40B4-BE49-F238E27FC236}">
                <a16:creationId xmlns:a16="http://schemas.microsoft.com/office/drawing/2014/main" id="{3D45885E-3DCF-8DD4-2ED3-7CAC8E7D51B3}"/>
              </a:ext>
            </a:extLst>
          </p:cNvPr>
          <p:cNvPicPr>
            <a:picLocks noChangeAspect="1"/>
          </p:cNvPicPr>
          <p:nvPr/>
        </p:nvPicPr>
        <p:blipFill rotWithShape="1">
          <a:blip r:embed="rId2"/>
          <a:srcRect t="3177"/>
          <a:stretch/>
        </p:blipFill>
        <p:spPr>
          <a:xfrm>
            <a:off x="1"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9AD7041-BEAA-296F-CC25-B256D649BF96}"/>
              </a:ext>
            </a:extLst>
          </p:cNvPr>
          <p:cNvSpPr>
            <a:spLocks noGrp="1"/>
          </p:cNvSpPr>
          <p:nvPr>
            <p:ph type="title"/>
          </p:nvPr>
        </p:nvSpPr>
        <p:spPr>
          <a:xfrm>
            <a:off x="7764085" y="1178786"/>
            <a:ext cx="3822189" cy="1899912"/>
          </a:xfrm>
        </p:spPr>
        <p:txBody>
          <a:bodyPr>
            <a:normAutofit/>
          </a:bodyPr>
          <a:lstStyle/>
          <a:p>
            <a:pPr algn="ctr"/>
            <a:r>
              <a:rPr lang="en-US" sz="5400" dirty="0">
                <a:latin typeface="Gill Sans MT"/>
                <a:cs typeface="Calibri Light"/>
              </a:rPr>
              <a:t>Live Demo</a:t>
            </a:r>
          </a:p>
        </p:txBody>
      </p:sp>
    </p:spTree>
    <p:extLst>
      <p:ext uri="{BB962C8B-B14F-4D97-AF65-F5344CB8AC3E}">
        <p14:creationId xmlns:p14="http://schemas.microsoft.com/office/powerpoint/2010/main" val="1060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01AC67-C0E6-AD32-73F2-A1C608A91238}"/>
              </a:ext>
            </a:extLst>
          </p:cNvPr>
          <p:cNvSpPr txBox="1">
            <a:spLocks/>
          </p:cNvSpPr>
          <p:nvPr/>
        </p:nvSpPr>
        <p:spPr>
          <a:xfrm>
            <a:off x="-668644" y="683551"/>
            <a:ext cx="6053558" cy="9136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FFFF"/>
                </a:solidFill>
                <a:latin typeface="Poppins"/>
                <a:cs typeface="Calibri Light"/>
              </a:rPr>
              <a:t>Thank you!</a:t>
            </a:r>
          </a:p>
        </p:txBody>
      </p:sp>
      <p:sp>
        <p:nvSpPr>
          <p:cNvPr id="7" name="Content Placeholder 3">
            <a:extLst>
              <a:ext uri="{FF2B5EF4-FFF2-40B4-BE49-F238E27FC236}">
                <a16:creationId xmlns:a16="http://schemas.microsoft.com/office/drawing/2014/main" id="{B9D17BEB-BB2B-5C62-E70E-AFB7CCF11589}"/>
              </a:ext>
            </a:extLst>
          </p:cNvPr>
          <p:cNvSpPr txBox="1">
            <a:spLocks/>
          </p:cNvSpPr>
          <p:nvPr/>
        </p:nvSpPr>
        <p:spPr>
          <a:xfrm>
            <a:off x="8541122" y="599133"/>
            <a:ext cx="3474621" cy="63648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Poppins"/>
                <a:cs typeface="Calibri" panose="020F0502020204030204"/>
              </a:rPr>
              <a:t>Any questions?</a:t>
            </a:r>
          </a:p>
        </p:txBody>
      </p:sp>
    </p:spTree>
    <p:extLst>
      <p:ext uri="{BB962C8B-B14F-4D97-AF65-F5344CB8AC3E}">
        <p14:creationId xmlns:p14="http://schemas.microsoft.com/office/powerpoint/2010/main" val="613369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FFEC3-A806-97A1-8E67-11208422273D}"/>
              </a:ext>
            </a:extLst>
          </p:cNvPr>
          <p:cNvSpPr>
            <a:spLocks noGrp="1"/>
          </p:cNvSpPr>
          <p:nvPr>
            <p:ph type="title"/>
          </p:nvPr>
        </p:nvSpPr>
        <p:spPr>
          <a:xfrm>
            <a:off x="6940295" y="1396289"/>
            <a:ext cx="4668257" cy="1325563"/>
          </a:xfrm>
        </p:spPr>
        <p:txBody>
          <a:bodyPr vert="horz" lIns="91440" tIns="45720" rIns="91440" bIns="45720" rtlCol="0" anchor="ctr">
            <a:normAutofit/>
          </a:bodyPr>
          <a:lstStyle/>
          <a:p>
            <a:r>
              <a:rPr lang="en-US" kern="1200">
                <a:solidFill>
                  <a:schemeClr val="tx1"/>
                </a:solidFill>
                <a:latin typeface="+mj-lt"/>
                <a:ea typeface="+mj-ea"/>
                <a:cs typeface="+mj-cs"/>
              </a:rPr>
              <a:t>Project Topic  - NFT Creation</a:t>
            </a:r>
          </a:p>
        </p:txBody>
      </p:sp>
      <p:sp>
        <p:nvSpPr>
          <p:cNvPr id="14" name="Freeform: Shape 13">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A picture containing logo&#10;&#10;Description automatically generated">
            <a:extLst>
              <a:ext uri="{FF2B5EF4-FFF2-40B4-BE49-F238E27FC236}">
                <a16:creationId xmlns:a16="http://schemas.microsoft.com/office/drawing/2014/main" id="{BBAE99AA-412C-B625-0F6D-34955A61E656}"/>
              </a:ext>
            </a:extLst>
          </p:cNvPr>
          <p:cNvPicPr>
            <a:picLocks noChangeAspect="1"/>
          </p:cNvPicPr>
          <p:nvPr/>
        </p:nvPicPr>
        <p:blipFill rotWithShape="1">
          <a:blip r:embed="rId2"/>
          <a:srcRect b="750"/>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5" name="Picture 5" descr="A picture containing text&#10;&#10;Description automatically generated">
            <a:extLst>
              <a:ext uri="{FF2B5EF4-FFF2-40B4-BE49-F238E27FC236}">
                <a16:creationId xmlns:a16="http://schemas.microsoft.com/office/drawing/2014/main" id="{5CF019C3-54FA-AF76-48C2-59ED82FF79DC}"/>
              </a:ext>
            </a:extLst>
          </p:cNvPr>
          <p:cNvPicPr>
            <a:picLocks noChangeAspect="1"/>
          </p:cNvPicPr>
          <p:nvPr/>
        </p:nvPicPr>
        <p:blipFill rotWithShape="1">
          <a:blip r:embed="rId3"/>
          <a:srcRect t="9927" r="1" b="4595"/>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7" name="Picture 7">
            <a:extLst>
              <a:ext uri="{FF2B5EF4-FFF2-40B4-BE49-F238E27FC236}">
                <a16:creationId xmlns:a16="http://schemas.microsoft.com/office/drawing/2014/main" id="{99A302C3-FBA9-F5FE-76C3-4B8F18705E50}"/>
              </a:ext>
            </a:extLst>
          </p:cNvPr>
          <p:cNvPicPr>
            <a:picLocks noChangeAspect="1"/>
          </p:cNvPicPr>
          <p:nvPr/>
        </p:nvPicPr>
        <p:blipFill rotWithShape="1">
          <a:blip r:embed="rId4"/>
          <a:srcRect r="-6" b="9866"/>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11" name="Content Placeholder 10">
            <a:extLst>
              <a:ext uri="{FF2B5EF4-FFF2-40B4-BE49-F238E27FC236}">
                <a16:creationId xmlns:a16="http://schemas.microsoft.com/office/drawing/2014/main" id="{B12B816B-1FAE-222C-E603-01D1C31B77AA}"/>
              </a:ext>
            </a:extLst>
          </p:cNvPr>
          <p:cNvSpPr>
            <a:spLocks noGrp="1"/>
          </p:cNvSpPr>
          <p:nvPr>
            <p:ph sz="half" idx="2"/>
          </p:nvPr>
        </p:nvSpPr>
        <p:spPr>
          <a:xfrm>
            <a:off x="6940296" y="2871982"/>
            <a:ext cx="4668256" cy="3181684"/>
          </a:xfrm>
        </p:spPr>
        <p:txBody>
          <a:bodyPr vert="horz" lIns="91440" tIns="45720" rIns="91440" bIns="45720" rtlCol="0" anchor="t">
            <a:normAutofit/>
          </a:bodyPr>
          <a:lstStyle/>
          <a:p>
            <a:r>
              <a:rPr lang="en-US" sz="1800" dirty="0">
                <a:ea typeface="Calibri"/>
                <a:cs typeface="Calibri"/>
              </a:rPr>
              <a:t>Purpose:</a:t>
            </a:r>
          </a:p>
          <a:p>
            <a:pPr lvl="1"/>
            <a:r>
              <a:rPr lang="en-US" sz="1400" dirty="0">
                <a:ea typeface="+mn-lt"/>
                <a:cs typeface="+mn-lt"/>
              </a:rPr>
              <a:t>Create an NFT(s) that can be sold and bought via a marketplace</a:t>
            </a:r>
          </a:p>
          <a:p>
            <a:r>
              <a:rPr lang="en-US" sz="1800" dirty="0">
                <a:ea typeface="Calibri"/>
                <a:cs typeface="Calibri"/>
              </a:rPr>
              <a:t>Technologies Implemented:</a:t>
            </a:r>
          </a:p>
          <a:p>
            <a:pPr lvl="1"/>
            <a:r>
              <a:rPr lang="en-US" sz="1400" dirty="0">
                <a:ea typeface="Calibri"/>
                <a:cs typeface="Calibri"/>
              </a:rPr>
              <a:t>CSS</a:t>
            </a:r>
          </a:p>
          <a:p>
            <a:pPr lvl="1"/>
            <a:r>
              <a:rPr lang="en-US" sz="1400" dirty="0">
                <a:ea typeface="Calibri"/>
                <a:cs typeface="Calibri"/>
              </a:rPr>
              <a:t>Next.js</a:t>
            </a:r>
          </a:p>
          <a:p>
            <a:pPr lvl="1"/>
            <a:r>
              <a:rPr lang="en-US" sz="1400" dirty="0">
                <a:ea typeface="Calibri"/>
                <a:cs typeface="Calibri"/>
              </a:rPr>
              <a:t>Tailwind CSS</a:t>
            </a:r>
          </a:p>
          <a:p>
            <a:pPr lvl="1"/>
            <a:r>
              <a:rPr lang="en-US" sz="1400" dirty="0">
                <a:ea typeface="Calibri"/>
                <a:cs typeface="Calibri"/>
              </a:rPr>
              <a:t>Solidity</a:t>
            </a:r>
          </a:p>
          <a:p>
            <a:pPr lvl="1"/>
            <a:r>
              <a:rPr lang="en-US" sz="1400" dirty="0" err="1">
                <a:ea typeface="Calibri"/>
                <a:cs typeface="Calibri"/>
              </a:rPr>
              <a:t>MetaMask</a:t>
            </a:r>
            <a:endParaRPr lang="en-US" sz="1400">
              <a:ea typeface="Calibri"/>
              <a:cs typeface="Calibri"/>
            </a:endParaRPr>
          </a:p>
          <a:p>
            <a:pPr lvl="1"/>
            <a:r>
              <a:rPr lang="en-US" sz="1400" dirty="0">
                <a:ea typeface="Calibri"/>
                <a:cs typeface="Calibri"/>
              </a:rPr>
              <a:t>Pinata</a:t>
            </a:r>
          </a:p>
          <a:p>
            <a:pPr lvl="1"/>
            <a:r>
              <a:rPr lang="en-US" sz="1400" dirty="0" err="1">
                <a:ea typeface="Calibri"/>
                <a:cs typeface="Calibri"/>
              </a:rPr>
              <a:t>Rinkeby</a:t>
            </a:r>
            <a:endParaRPr lang="en-US" sz="1400">
              <a:ea typeface="Calibri"/>
              <a:cs typeface="Calibri"/>
            </a:endParaRPr>
          </a:p>
          <a:p>
            <a:pPr lvl="1"/>
            <a:endParaRPr lang="en-US" sz="1400" dirty="0">
              <a:ea typeface="Calibri"/>
              <a:cs typeface="Calibri"/>
            </a:endParaRPr>
          </a:p>
          <a:p>
            <a:pPr lvl="1"/>
            <a:endParaRPr lang="en-US" sz="1400" dirty="0">
              <a:ea typeface="Calibri"/>
              <a:cs typeface="Calibri"/>
            </a:endParaRPr>
          </a:p>
        </p:txBody>
      </p:sp>
    </p:spTree>
    <p:extLst>
      <p:ext uri="{BB962C8B-B14F-4D97-AF65-F5344CB8AC3E}">
        <p14:creationId xmlns:p14="http://schemas.microsoft.com/office/powerpoint/2010/main" val="3351951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E4662BC6-DD4A-2260-1491-C30F850263FC}"/>
              </a:ext>
            </a:extLst>
          </p:cNvPr>
          <p:cNvPicPr>
            <a:picLocks noGrp="1" noChangeAspect="1"/>
          </p:cNvPicPr>
          <p:nvPr>
            <p:ph sz="half" idx="2"/>
          </p:nvPr>
        </p:nvPicPr>
        <p:blipFill rotWithShape="1">
          <a:blip r:embed="rId2"/>
          <a:srcRect r="3557" b="1"/>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8AAE6D0-274B-829B-53C6-8AC6DF4ABC46}"/>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dirty="0"/>
              <a:t>How did we get here?</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6FDC4F-40DC-4C48-5B3C-9CF4D8E7BE6D}"/>
              </a:ext>
            </a:extLst>
          </p:cNvPr>
          <p:cNvSpPr>
            <a:spLocks noGrp="1"/>
          </p:cNvSpPr>
          <p:nvPr>
            <p:ph sz="half" idx="1"/>
          </p:nvPr>
        </p:nvSpPr>
        <p:spPr>
          <a:xfrm>
            <a:off x="525516" y="3417573"/>
            <a:ext cx="4593021" cy="2619839"/>
          </a:xfrm>
        </p:spPr>
        <p:txBody>
          <a:bodyPr vert="horz" lIns="91440" tIns="45720" rIns="91440" bIns="45720" rtlCol="0" anchor="ctr">
            <a:normAutofit/>
          </a:bodyPr>
          <a:lstStyle/>
          <a:p>
            <a:r>
              <a:rPr lang="en-US" sz="1800"/>
              <a:t>Dan B., Dan E. and Austin R. decided to work on a project outside of the Bootcamp.</a:t>
            </a:r>
          </a:p>
          <a:p>
            <a:r>
              <a:rPr lang="en-US" sz="1800"/>
              <a:t>Initial ideas included creating an NFT to be introduced into the market.</a:t>
            </a:r>
          </a:p>
          <a:p>
            <a:r>
              <a:rPr lang="en-US" sz="1800"/>
              <a:t>Project will be conducted in phases with the Final Project of the course as proof of concept of NFT creation and testing</a:t>
            </a:r>
          </a:p>
        </p:txBody>
      </p:sp>
    </p:spTree>
    <p:extLst>
      <p:ext uri="{BB962C8B-B14F-4D97-AF65-F5344CB8AC3E}">
        <p14:creationId xmlns:p14="http://schemas.microsoft.com/office/powerpoint/2010/main" val="3382723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 logo&#10;&#10;Description automatically generated">
            <a:extLst>
              <a:ext uri="{FF2B5EF4-FFF2-40B4-BE49-F238E27FC236}">
                <a16:creationId xmlns:a16="http://schemas.microsoft.com/office/drawing/2014/main" id="{1DB4A3D0-A7A3-98A2-A03E-7FEA1D81ABD1}"/>
              </a:ext>
            </a:extLst>
          </p:cNvPr>
          <p:cNvPicPr>
            <a:picLocks noGrp="1" noChangeAspect="1"/>
          </p:cNvPicPr>
          <p:nvPr>
            <p:ph sz="half" idx="2"/>
          </p:nvPr>
        </p:nvPicPr>
        <p:blipFill rotWithShape="1">
          <a:blip r:embed="rId2"/>
          <a:srcRect t="5108" r="23289" b="3983"/>
          <a:stretch/>
        </p:blipFill>
        <p:spPr>
          <a:xfrm>
            <a:off x="3522468" y="10"/>
            <a:ext cx="8669532"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38A80-5FD3-9A89-97CA-8348A3A61AD4}"/>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The KollekTiV</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61848BA-93AC-793C-466E-B456280EC791}"/>
              </a:ext>
            </a:extLst>
          </p:cNvPr>
          <p:cNvSpPr>
            <a:spLocks noGrp="1"/>
          </p:cNvSpPr>
          <p:nvPr>
            <p:ph sz="half" idx="1"/>
          </p:nvPr>
        </p:nvSpPr>
        <p:spPr>
          <a:xfrm>
            <a:off x="371094" y="2718054"/>
            <a:ext cx="3438906" cy="3207258"/>
          </a:xfrm>
        </p:spPr>
        <p:txBody>
          <a:bodyPr vert="horz" lIns="91440" tIns="45720" rIns="91440" bIns="45720" rtlCol="0" anchor="t">
            <a:normAutofit/>
          </a:bodyPr>
          <a:lstStyle/>
          <a:p>
            <a:r>
              <a:rPr lang="en-US" sz="1700" dirty="0"/>
              <a:t>What is it all about?</a:t>
            </a:r>
          </a:p>
          <a:p>
            <a:pPr lvl="1"/>
            <a:r>
              <a:rPr lang="en-US" sz="1700" dirty="0">
                <a:ea typeface="Calibri"/>
                <a:cs typeface="Calibri"/>
              </a:rPr>
              <a:t>The </a:t>
            </a:r>
            <a:r>
              <a:rPr lang="en-US" sz="1700" dirty="0" err="1">
                <a:ea typeface="Calibri"/>
                <a:cs typeface="Calibri"/>
              </a:rPr>
              <a:t>KollekTiV</a:t>
            </a:r>
            <a:endParaRPr lang="en-US" sz="1700" dirty="0" err="1"/>
          </a:p>
        </p:txBody>
      </p:sp>
    </p:spTree>
    <p:extLst>
      <p:ext uri="{BB962C8B-B14F-4D97-AF65-F5344CB8AC3E}">
        <p14:creationId xmlns:p14="http://schemas.microsoft.com/office/powerpoint/2010/main" val="3724413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88"/>
          <p:cNvGrpSpPr/>
          <p:nvPr/>
        </p:nvGrpSpPr>
        <p:grpSpPr>
          <a:xfrm>
            <a:off x="363888" y="5322559"/>
            <a:ext cx="1030305" cy="1030306"/>
            <a:chOff x="0" y="0"/>
            <a:chExt cx="1030304" cy="1030304"/>
          </a:xfrm>
        </p:grpSpPr>
        <p:sp>
          <p:nvSpPr>
            <p:cNvPr id="245" name="Freeform: Shape 89"/>
            <p:cNvSpPr/>
            <p:nvPr/>
          </p:nvSpPr>
          <p:spPr>
            <a:xfrm rot="13500000">
              <a:off x="28116" y="306949"/>
              <a:ext cx="926986" cy="463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6" name="Oval 90"/>
            <p:cNvSpPr/>
            <p:nvPr/>
          </p:nvSpPr>
          <p:spPr>
            <a:xfrm rot="18900000">
              <a:off x="874696" y="502700"/>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7" name="Oval 91"/>
            <p:cNvSpPr/>
            <p:nvPr/>
          </p:nvSpPr>
          <p:spPr>
            <a:xfrm rot="18900000">
              <a:off x="384183" y="12187"/>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8" name="Freeform: Shape 92"/>
            <p:cNvSpPr/>
            <p:nvPr/>
          </p:nvSpPr>
          <p:spPr>
            <a:xfrm rot="13500000">
              <a:off x="51659" y="250109"/>
              <a:ext cx="926986" cy="5300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50" name="Rectangle 94"/>
          <p:cNvSpPr/>
          <p:nvPr/>
        </p:nvSpPr>
        <p:spPr>
          <a:xfrm>
            <a:off x="0" y="0"/>
            <a:ext cx="12192000" cy="6858000"/>
          </a:xfrm>
          <a:prstGeom prst="rect">
            <a:avLst/>
          </a:prstGeom>
          <a:solidFill>
            <a:srgbClr val="1B192E"/>
          </a:solidFill>
          <a:ln w="12700">
            <a:miter lim="400000"/>
          </a:ln>
        </p:spPr>
        <p:txBody>
          <a:bodyPr lIns="45719" rIns="45719" anchor="ctr"/>
          <a:lstStyle/>
          <a:p>
            <a:pPr algn="ctr">
              <a:defRPr>
                <a:solidFill>
                  <a:srgbClr val="FFFFFF"/>
                </a:solidFill>
              </a:defRPr>
            </a:pPr>
            <a:endParaRPr/>
          </a:p>
        </p:txBody>
      </p:sp>
      <p:sp>
        <p:nvSpPr>
          <p:cNvPr id="251" name="Title 10"/>
          <p:cNvSpPr txBox="1">
            <a:spLocks noGrp="1"/>
          </p:cNvSpPr>
          <p:nvPr>
            <p:ph type="title"/>
          </p:nvPr>
        </p:nvSpPr>
        <p:spPr>
          <a:xfrm>
            <a:off x="550863" y="549275"/>
            <a:ext cx="3565525" cy="1997855"/>
          </a:xfrm>
          <a:prstGeom prst="rect">
            <a:avLst/>
          </a:prstGeom>
        </p:spPr>
        <p:txBody>
          <a:bodyPr anchor="b"/>
          <a:lstStyle/>
          <a:p>
            <a:r>
              <a:t>What Are NFTS?</a:t>
            </a:r>
          </a:p>
        </p:txBody>
      </p:sp>
      <p:sp>
        <p:nvSpPr>
          <p:cNvPr id="252" name="Oval 96"/>
          <p:cNvSpPr/>
          <p:nvPr/>
        </p:nvSpPr>
        <p:spPr>
          <a:xfrm>
            <a:off x="6548755" y="850167"/>
            <a:ext cx="36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sp>
        <p:nvSpPr>
          <p:cNvPr id="253" name="Content Placeholder 11"/>
          <p:cNvSpPr txBox="1">
            <a:spLocks noGrp="1"/>
          </p:cNvSpPr>
          <p:nvPr>
            <p:ph type="body" sz="quarter" idx="1"/>
          </p:nvPr>
        </p:nvSpPr>
        <p:spPr>
          <a:xfrm>
            <a:off x="550862" y="2677305"/>
            <a:ext cx="3565526" cy="3415520"/>
          </a:xfrm>
          <a:prstGeom prst="rect">
            <a:avLst/>
          </a:prstGeom>
        </p:spPr>
        <p:txBody>
          <a:bodyPr lIns="0" tIns="0" rIns="0" bIns="0" anchor="t">
            <a:normAutofit/>
          </a:bodyPr>
          <a:lstStyle/>
          <a:p>
            <a:pPr>
              <a:defRPr sz="1600" i="1">
                <a:solidFill>
                  <a:srgbClr val="0D0D0D">
                    <a:alpha val="60000"/>
                  </a:srgbClr>
                </a:solidFill>
              </a:defRPr>
            </a:pPr>
            <a:r>
              <a:rPr dirty="0">
                <a:solidFill>
                  <a:schemeClr val="bg2">
                    <a:lumMod val="60000"/>
                    <a:lumOff val="40000"/>
                  </a:schemeClr>
                </a:solidFill>
              </a:rPr>
              <a:t>Non-fungible tokens (NFTs) are cryptographic assets on a blockchain with unique identification codes and metadata that distinguish them from each other.</a:t>
            </a:r>
            <a:endParaRPr lang="en-US" dirty="0">
              <a:solidFill>
                <a:schemeClr val="bg2">
                  <a:lumMod val="60000"/>
                  <a:lumOff val="40000"/>
                </a:schemeClr>
              </a:solidFill>
            </a:endParaRPr>
          </a:p>
          <a:p>
            <a:pPr>
              <a:defRPr sz="1600" i="1">
                <a:solidFill>
                  <a:srgbClr val="0D0D0D">
                    <a:alpha val="60000"/>
                  </a:srgbClr>
                </a:solidFill>
              </a:defRPr>
            </a:pPr>
            <a:r>
              <a:rPr dirty="0">
                <a:solidFill>
                  <a:schemeClr val="bg2">
                    <a:lumMod val="60000"/>
                    <a:lumOff val="40000"/>
                  </a:schemeClr>
                </a:solidFill>
              </a:rPr>
              <a:t>Digital creations of assets that already exist</a:t>
            </a:r>
          </a:p>
          <a:p>
            <a:pPr>
              <a:defRPr sz="1600" i="1">
                <a:solidFill>
                  <a:srgbClr val="0D0D0D">
                    <a:alpha val="60000"/>
                  </a:srgbClr>
                </a:solidFill>
              </a:defRPr>
            </a:pPr>
            <a:r>
              <a:rPr dirty="0">
                <a:solidFill>
                  <a:schemeClr val="bg2">
                    <a:lumMod val="60000"/>
                    <a:lumOff val="40000"/>
                  </a:schemeClr>
                </a:solidFill>
              </a:rPr>
              <a:t>Almost anything can be turned in an NFT</a:t>
            </a:r>
          </a:p>
          <a:p>
            <a:pPr>
              <a:defRPr sz="1600" i="1">
                <a:solidFill>
                  <a:srgbClr val="0D0D0D">
                    <a:alpha val="60000"/>
                  </a:srgbClr>
                </a:solidFill>
              </a:defRPr>
            </a:pPr>
            <a:r>
              <a:rPr dirty="0">
                <a:solidFill>
                  <a:schemeClr val="bg2">
                    <a:lumMod val="60000"/>
                    <a:lumOff val="40000"/>
                  </a:schemeClr>
                </a:solidFill>
              </a:rPr>
              <a:t>NFTs are good investments</a:t>
            </a:r>
          </a:p>
        </p:txBody>
      </p:sp>
      <p:pic>
        <p:nvPicPr>
          <p:cNvPr id="254" name="Picture 6" descr="Picture 6"/>
          <p:cNvPicPr>
            <a:picLocks noChangeAspect="1"/>
          </p:cNvPicPr>
          <p:nvPr/>
        </p:nvPicPr>
        <p:blipFill>
          <a:blip r:embed="rId2"/>
          <a:srcRect l="27118" r="15631" b="2"/>
          <a:stretch>
            <a:fillRect/>
          </a:stretch>
        </p:blipFill>
        <p:spPr>
          <a:xfrm>
            <a:off x="5587746" y="1596770"/>
            <a:ext cx="3448447" cy="3448448"/>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4836"/>
                  <a:pt x="0" y="10801"/>
                </a:cubicBezTo>
                <a:cubicBezTo>
                  <a:pt x="0" y="16766"/>
                  <a:pt x="4836" y="21600"/>
                  <a:pt x="10801" y="21600"/>
                </a:cubicBezTo>
                <a:cubicBezTo>
                  <a:pt x="16766" y="21600"/>
                  <a:pt x="21600" y="16766"/>
                  <a:pt x="21600" y="10801"/>
                </a:cubicBezTo>
                <a:cubicBezTo>
                  <a:pt x="21600" y="4836"/>
                  <a:pt x="16766" y="0"/>
                  <a:pt x="10801" y="0"/>
                </a:cubicBezTo>
                <a:close/>
              </a:path>
            </a:pathLst>
          </a:custGeom>
          <a:ln w="12700">
            <a:miter lim="400000"/>
          </a:ln>
        </p:spPr>
      </p:pic>
      <p:pic>
        <p:nvPicPr>
          <p:cNvPr id="255" name="Picture 10" descr="Picture 10"/>
          <p:cNvPicPr>
            <a:picLocks noChangeAspect="1"/>
          </p:cNvPicPr>
          <p:nvPr/>
        </p:nvPicPr>
        <p:blipFill>
          <a:blip r:embed="rId3"/>
          <a:srcRect l="2646" r="22355" b="1"/>
          <a:stretch>
            <a:fillRect/>
          </a:stretch>
        </p:blipFill>
        <p:spPr>
          <a:xfrm>
            <a:off x="8918575" y="596391"/>
            <a:ext cx="2263776" cy="22637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grpSp>
        <p:nvGrpSpPr>
          <p:cNvPr id="258" name="Group 98"/>
          <p:cNvGrpSpPr/>
          <p:nvPr/>
        </p:nvGrpSpPr>
        <p:grpSpPr>
          <a:xfrm>
            <a:off x="5585919" y="5592564"/>
            <a:ext cx="828359" cy="828359"/>
            <a:chOff x="0" y="0"/>
            <a:chExt cx="828358" cy="828358"/>
          </a:xfrm>
        </p:grpSpPr>
        <p:sp>
          <p:nvSpPr>
            <p:cNvPr id="256" name="Freeform: Shape 99"/>
            <p:cNvSpPr/>
            <p:nvPr/>
          </p:nvSpPr>
          <p:spPr>
            <a:xfrm rot="8100000">
              <a:off x="144178" y="98442"/>
              <a:ext cx="540002" cy="6314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flip="none" rotWithShape="1">
              <a:gsLst>
                <a:gs pos="30000">
                  <a:srgbClr val="2C284A"/>
                </a:gs>
                <a:gs pos="40000">
                  <a:srgbClr val="3C3867"/>
                </a:gs>
                <a:gs pos="60000">
                  <a:srgbClr val="2C284A"/>
                </a:gs>
                <a:gs pos="100000">
                  <a:srgbClr val="1B192E"/>
                </a:gs>
              </a:gsLst>
              <a:lin ang="6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7" name="Oval 100"/>
            <p:cNvSpPr/>
            <p:nvPr/>
          </p:nvSpPr>
          <p:spPr>
            <a:xfrm rot="13500000">
              <a:off x="151378" y="16377"/>
              <a:ext cx="270001" cy="540003"/>
            </a:xfrm>
            <a:prstGeom prst="ellipse">
              <a:avLst/>
            </a:prstGeom>
            <a:gradFill flip="none" rotWithShape="1">
              <a:gsLst>
                <a:gs pos="0">
                  <a:srgbClr val="454075">
                    <a:alpha val="33000"/>
                  </a:srgbClr>
                </a:gs>
                <a:gs pos="100000">
                  <a:srgbClr val="5BEFC1">
                    <a:alpha val="0"/>
                  </a:srgbClr>
                </a:gs>
              </a:gsLst>
              <a:lin ang="54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259" name="Picture 8" descr="Picture 8"/>
          <p:cNvPicPr>
            <a:picLocks noChangeAspect="1"/>
          </p:cNvPicPr>
          <p:nvPr/>
        </p:nvPicPr>
        <p:blipFill>
          <a:blip r:embed="rId4"/>
          <a:srcRect l="470" r="778"/>
          <a:stretch>
            <a:fillRect/>
          </a:stretch>
        </p:blipFill>
        <p:spPr>
          <a:xfrm>
            <a:off x="9091611" y="3324733"/>
            <a:ext cx="2936876" cy="29368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260" name="Slide Number Placeholder 5"/>
          <p:cNvSpPr txBox="1">
            <a:spLocks noGrp="1"/>
          </p:cNvSpPr>
          <p:nvPr>
            <p:ph type="sldNum" sz="quarter" idx="2"/>
          </p:nvPr>
        </p:nvSpPr>
        <p:spPr>
          <a:xfrm>
            <a:off x="11514137" y="6507956"/>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a:spcBef>
                <a:spcPts val="600"/>
              </a:spcBef>
              <a:defRPr>
                <a:solidFill>
                  <a:srgbClr val="FFFFFF">
                    <a:alpha val="80000"/>
                  </a:srgbClr>
                </a:solidFill>
              </a:defRPr>
            </a:lvl1pPr>
          </a:lstStyle>
          <a:p>
            <a:fld id="{86CB4B4D-7CA3-9044-876B-883B54F8677D}" type="slidenum">
              <a:t>5</a:t>
            </a:fld>
            <a:endParaRPr/>
          </a:p>
        </p:txBody>
      </p:sp>
    </p:spTree>
    <p:extLst>
      <p:ext uri="{BB962C8B-B14F-4D97-AF65-F5344CB8AC3E}">
        <p14:creationId xmlns:p14="http://schemas.microsoft.com/office/powerpoint/2010/main" val="166050353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Footer Placeholder 19"/>
          <p:cNvSpPr txBox="1"/>
          <p:nvPr/>
        </p:nvSpPr>
        <p:spPr>
          <a:xfrm>
            <a:off x="3359149" y="6507212"/>
            <a:ext cx="6379212" cy="153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a:spcBef>
                <a:spcPts val="600"/>
              </a:spcBef>
              <a:defRPr sz="1000">
                <a:solidFill>
                  <a:srgbClr val="FFFFFF">
                    <a:alpha val="80000"/>
                  </a:srgbClr>
                </a:solidFill>
              </a:defRPr>
            </a:lvl1pPr>
          </a:lstStyle>
          <a:p>
            <a:r>
              <a:t>Sample Footer Text</a:t>
            </a:r>
          </a:p>
        </p:txBody>
      </p:sp>
      <p:grpSp>
        <p:nvGrpSpPr>
          <p:cNvPr id="267" name="Group 72"/>
          <p:cNvGrpSpPr/>
          <p:nvPr/>
        </p:nvGrpSpPr>
        <p:grpSpPr>
          <a:xfrm>
            <a:off x="363888" y="5322559"/>
            <a:ext cx="1030305" cy="1030306"/>
            <a:chOff x="0" y="0"/>
            <a:chExt cx="1030304" cy="1030304"/>
          </a:xfrm>
        </p:grpSpPr>
        <p:sp>
          <p:nvSpPr>
            <p:cNvPr id="263" name="Freeform: Shape 73"/>
            <p:cNvSpPr/>
            <p:nvPr/>
          </p:nvSpPr>
          <p:spPr>
            <a:xfrm rot="13500000">
              <a:off x="28116" y="306949"/>
              <a:ext cx="926986" cy="463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4" name="Oval 74"/>
            <p:cNvSpPr/>
            <p:nvPr/>
          </p:nvSpPr>
          <p:spPr>
            <a:xfrm rot="18900000">
              <a:off x="874696" y="502700"/>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5" name="Oval 75"/>
            <p:cNvSpPr/>
            <p:nvPr/>
          </p:nvSpPr>
          <p:spPr>
            <a:xfrm rot="18900000">
              <a:off x="384183" y="12187"/>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6" name="Freeform: Shape 76"/>
            <p:cNvSpPr/>
            <p:nvPr/>
          </p:nvSpPr>
          <p:spPr>
            <a:xfrm rot="13500000">
              <a:off x="51659" y="250109"/>
              <a:ext cx="926986" cy="5300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68" name="Rectangle 78"/>
          <p:cNvSpPr/>
          <p:nvPr/>
        </p:nvSpPr>
        <p:spPr>
          <a:xfrm>
            <a:off x="0" y="0"/>
            <a:ext cx="12192000" cy="6858000"/>
          </a:xfrm>
          <a:prstGeom prst="rect">
            <a:avLst/>
          </a:prstGeom>
          <a:solidFill>
            <a:srgbClr val="1B192E"/>
          </a:solidFill>
          <a:ln w="12700">
            <a:miter lim="400000"/>
          </a:ln>
        </p:spPr>
        <p:txBody>
          <a:bodyPr lIns="45719" rIns="45719" anchor="ctr"/>
          <a:lstStyle/>
          <a:p>
            <a:pPr algn="ctr">
              <a:defRPr>
                <a:solidFill>
                  <a:srgbClr val="FFFFFF"/>
                </a:solidFill>
              </a:defRPr>
            </a:pPr>
            <a:endParaRPr/>
          </a:p>
        </p:txBody>
      </p:sp>
      <p:sp>
        <p:nvSpPr>
          <p:cNvPr id="269" name="Title 13"/>
          <p:cNvSpPr txBox="1">
            <a:spLocks noGrp="1"/>
          </p:cNvSpPr>
          <p:nvPr>
            <p:ph type="title"/>
          </p:nvPr>
        </p:nvSpPr>
        <p:spPr>
          <a:xfrm>
            <a:off x="550863" y="549275"/>
            <a:ext cx="3565525" cy="1997855"/>
          </a:xfrm>
          <a:prstGeom prst="rect">
            <a:avLst/>
          </a:prstGeom>
        </p:spPr>
        <p:txBody>
          <a:bodyPr/>
          <a:lstStyle>
            <a:lvl1pPr>
              <a:defRPr sz="4800"/>
            </a:lvl1pPr>
          </a:lstStyle>
          <a:p>
            <a:r>
              <a:t>The Rise of NFTs</a:t>
            </a:r>
          </a:p>
        </p:txBody>
      </p:sp>
      <p:sp>
        <p:nvSpPr>
          <p:cNvPr id="270" name="Content Placeholder 14"/>
          <p:cNvSpPr txBox="1">
            <a:spLocks noGrp="1"/>
          </p:cNvSpPr>
          <p:nvPr>
            <p:ph type="body" sz="quarter" idx="1"/>
          </p:nvPr>
        </p:nvSpPr>
        <p:spPr>
          <a:xfrm>
            <a:off x="550862" y="2678400"/>
            <a:ext cx="3565526" cy="3414426"/>
          </a:xfrm>
          <a:prstGeom prst="rect">
            <a:avLst/>
          </a:prstGeom>
        </p:spPr>
        <p:txBody>
          <a:bodyPr lIns="0" tIns="0" rIns="0" bIns="0" anchor="t">
            <a:normAutofit/>
          </a:bodyPr>
          <a:lstStyle>
            <a:lvl1pPr>
              <a:buSzPct val="100000"/>
              <a:buFont typeface="Arial"/>
              <a:buChar char="•"/>
              <a:defRPr sz="1600"/>
            </a:lvl1pPr>
          </a:lstStyle>
          <a:p>
            <a:r>
              <a:rPr lang="en-US" dirty="0"/>
              <a:t>Been around since 2014, became popular in 2021</a:t>
            </a:r>
          </a:p>
          <a:p>
            <a:r>
              <a:rPr lang="en-US" dirty="0"/>
              <a:t>Q1, Q2 celebrities, artists, and sports leagues adopt NFTS</a:t>
            </a:r>
          </a:p>
          <a:p>
            <a:r>
              <a:rPr lang="en-US" dirty="0"/>
              <a:t>Q3 Game-Fi joins NFT space</a:t>
            </a:r>
          </a:p>
          <a:p>
            <a:r>
              <a:rPr lang="en-US" dirty="0"/>
              <a:t>Q4 Metaverse Real Estate joins the race </a:t>
            </a:r>
          </a:p>
          <a:p>
            <a:r>
              <a:rPr lang="en-US" dirty="0"/>
              <a:t>What does the future hold for NFTs?</a:t>
            </a:r>
          </a:p>
        </p:txBody>
      </p:sp>
      <p:pic>
        <p:nvPicPr>
          <p:cNvPr id="271" name="Picture 4" descr="Picture 4"/>
          <p:cNvPicPr>
            <a:picLocks noChangeAspect="1"/>
          </p:cNvPicPr>
          <p:nvPr/>
        </p:nvPicPr>
        <p:blipFill>
          <a:blip r:embed="rId2"/>
          <a:srcRect l="32633" r="1" b="2"/>
          <a:stretch>
            <a:fillRect/>
          </a:stretch>
        </p:blipFill>
        <p:spPr>
          <a:xfrm>
            <a:off x="4743451" y="549274"/>
            <a:ext cx="6897687" cy="5759453"/>
          </a:xfrm>
          <a:prstGeom prst="rect">
            <a:avLst/>
          </a:prstGeom>
          <a:ln w="12700">
            <a:miter lim="400000"/>
          </a:ln>
        </p:spPr>
      </p:pic>
      <p:sp>
        <p:nvSpPr>
          <p:cNvPr id="273" name="Slide Number Placeholder 20"/>
          <p:cNvSpPr txBox="1">
            <a:spLocks noGrp="1"/>
          </p:cNvSpPr>
          <p:nvPr>
            <p:ph type="sldNum" sz="quarter" idx="2"/>
          </p:nvPr>
        </p:nvSpPr>
        <p:spPr>
          <a:xfrm>
            <a:off x="11514137" y="6507956"/>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a:spcBef>
                <a:spcPts val="600"/>
              </a:spcBef>
              <a:defRPr>
                <a:solidFill>
                  <a:srgbClr val="FFFFFF">
                    <a:alpha val="80000"/>
                  </a:srgbClr>
                </a:solidFill>
              </a:defRPr>
            </a:lvl1pPr>
          </a:lstStyle>
          <a:p>
            <a:fld id="{86CB4B4D-7CA3-9044-876B-883B54F8677D}" type="slidenum">
              <a:t>6</a:t>
            </a:fld>
            <a:endParaRPr/>
          </a:p>
        </p:txBody>
      </p:sp>
    </p:spTree>
    <p:extLst>
      <p:ext uri="{BB962C8B-B14F-4D97-AF65-F5344CB8AC3E}">
        <p14:creationId xmlns:p14="http://schemas.microsoft.com/office/powerpoint/2010/main" val="5454531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itle 5"/>
          <p:cNvSpPr txBox="1">
            <a:spLocks noGrp="1"/>
          </p:cNvSpPr>
          <p:nvPr>
            <p:ph type="title"/>
          </p:nvPr>
        </p:nvSpPr>
        <p:spPr>
          <a:xfrm>
            <a:off x="548640" y="548640"/>
            <a:ext cx="8281986" cy="1253041"/>
          </a:xfrm>
          <a:prstGeom prst="rect">
            <a:avLst/>
          </a:prstGeom>
        </p:spPr>
        <p:txBody>
          <a:bodyPr/>
          <a:lstStyle/>
          <a:p>
            <a:r>
              <a:t>Popular NFTs</a:t>
            </a:r>
          </a:p>
        </p:txBody>
      </p:sp>
      <p:sp>
        <p:nvSpPr>
          <p:cNvPr id="277" name="Text Placeholder 40"/>
          <p:cNvSpPr txBox="1">
            <a:spLocks noGrp="1"/>
          </p:cNvSpPr>
          <p:nvPr>
            <p:ph type="body" sz="quarter" idx="1"/>
          </p:nvPr>
        </p:nvSpPr>
        <p:spPr>
          <a:xfrm>
            <a:off x="1079500" y="3781424"/>
            <a:ext cx="1711325" cy="365762"/>
          </a:xfrm>
          <a:prstGeom prst="rect">
            <a:avLst/>
          </a:prstGeom>
        </p:spPr>
        <p:txBody>
          <a:bodyPr/>
          <a:lstStyle/>
          <a:p>
            <a:r>
              <a:t>Azuki</a:t>
            </a:r>
          </a:p>
        </p:txBody>
      </p:sp>
      <p:sp>
        <p:nvSpPr>
          <p:cNvPr id="278" name="Subtitle 14"/>
          <p:cNvSpPr>
            <a:spLocks noGrp="1"/>
          </p:cNvSpPr>
          <p:nvPr>
            <p:ph type="body" idx="25"/>
          </p:nvPr>
        </p:nvSpPr>
        <p:spPr>
          <a:xfrm>
            <a:off x="949579" y="4529999"/>
            <a:ext cx="1840726" cy="97397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Autofit/>
          </a:bodyPr>
          <a:lstStyle/>
          <a:p>
            <a:pPr>
              <a:defRPr sz="1200">
                <a:solidFill>
                  <a:srgbClr val="707A83"/>
                </a:solidFill>
                <a:latin typeface="Poppins"/>
                <a:ea typeface="Poppins"/>
                <a:cs typeface="Poppins"/>
                <a:sym typeface="Poppins"/>
              </a:defRPr>
            </a:pPr>
            <a:r>
              <a:rPr lang="en-US" sz="1200" dirty="0"/>
              <a:t>Started with 10k avatars</a:t>
            </a:r>
          </a:p>
          <a:p>
            <a:pPr>
              <a:defRPr sz="1200">
                <a:solidFill>
                  <a:srgbClr val="707A83"/>
                </a:solidFill>
                <a:latin typeface="Poppins"/>
                <a:ea typeface="Poppins"/>
                <a:cs typeface="Poppins"/>
                <a:sym typeface="Poppins"/>
              </a:defRPr>
            </a:pPr>
            <a:r>
              <a:rPr lang="en-US" sz="1200" dirty="0"/>
              <a:t>The Garden</a:t>
            </a:r>
          </a:p>
          <a:p>
            <a:pPr>
              <a:defRPr sz="1200">
                <a:solidFill>
                  <a:srgbClr val="707A83"/>
                </a:solidFill>
                <a:latin typeface="Poppins"/>
                <a:ea typeface="Poppins"/>
                <a:cs typeface="Poppins"/>
                <a:sym typeface="Poppins"/>
              </a:defRPr>
            </a:pPr>
            <a:r>
              <a:rPr lang="en-US" sz="1200" dirty="0"/>
              <a:t>Now has Beanz</a:t>
            </a:r>
          </a:p>
          <a:p>
            <a:pPr>
              <a:defRPr sz="1200">
                <a:solidFill>
                  <a:srgbClr val="707A83"/>
                </a:solidFill>
                <a:latin typeface="Poppins"/>
                <a:ea typeface="Poppins"/>
                <a:cs typeface="Poppins"/>
                <a:sym typeface="Poppins"/>
              </a:defRPr>
            </a:pPr>
            <a:endParaRPr dirty="0"/>
          </a:p>
        </p:txBody>
      </p:sp>
      <p:sp>
        <p:nvSpPr>
          <p:cNvPr id="279" name="Text Placeholder 42"/>
          <p:cNvSpPr>
            <a:spLocks noGrp="1"/>
          </p:cNvSpPr>
          <p:nvPr>
            <p:ph type="body" idx="26"/>
          </p:nvPr>
        </p:nvSpPr>
        <p:spPr>
          <a:xfrm>
            <a:off x="3359149" y="3761814"/>
            <a:ext cx="2628901" cy="3657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6313" indent="-226313" defTabSz="905255">
              <a:spcBef>
                <a:spcPts val="900"/>
              </a:spcBef>
              <a:defRPr sz="1979"/>
            </a:lvl1pPr>
          </a:lstStyle>
          <a:p>
            <a:r>
              <a:t>Bored Ape Yacht Club</a:t>
            </a:r>
          </a:p>
        </p:txBody>
      </p:sp>
      <p:sp>
        <p:nvSpPr>
          <p:cNvPr id="281" name="Text Placeholder 44"/>
          <p:cNvSpPr>
            <a:spLocks noGrp="1"/>
          </p:cNvSpPr>
          <p:nvPr>
            <p:ph type="body" idx="28"/>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CryptoPunks</a:t>
            </a:r>
          </a:p>
        </p:txBody>
      </p:sp>
      <p:sp>
        <p:nvSpPr>
          <p:cNvPr id="283" name="Text Placeholder 46"/>
          <p:cNvSpPr>
            <a:spLocks noGrp="1"/>
          </p:cNvSpPr>
          <p:nvPr>
            <p:ph type="body" idx="30"/>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Cool Cats</a:t>
            </a:r>
          </a:p>
        </p:txBody>
      </p:sp>
      <p:sp>
        <p:nvSpPr>
          <p:cNvPr id="286" name="Slide Number Placeholder 8"/>
          <p:cNvSpPr txBox="1">
            <a:spLocks noGrp="1"/>
          </p:cNvSpPr>
          <p:nvPr>
            <p:ph type="sldNum" sz="quarter" idx="2"/>
          </p:nvPr>
        </p:nvSpPr>
        <p:spPr>
          <a:xfrm>
            <a:off x="11514137" y="6507956"/>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287" name="Picture 3" descr="Picture 3"/>
          <p:cNvPicPr>
            <a:picLocks noChangeAspect="1"/>
          </p:cNvPicPr>
          <p:nvPr/>
        </p:nvPicPr>
        <p:blipFill>
          <a:blip r:embed="rId2"/>
          <a:stretch>
            <a:fillRect/>
          </a:stretch>
        </p:blipFill>
        <p:spPr>
          <a:xfrm>
            <a:off x="953725" y="1771187"/>
            <a:ext cx="1836580" cy="1874683"/>
          </a:xfrm>
          <a:prstGeom prst="rect">
            <a:avLst/>
          </a:prstGeom>
          <a:ln w="12700">
            <a:miter lim="400000"/>
          </a:ln>
        </p:spPr>
      </p:pic>
      <p:pic>
        <p:nvPicPr>
          <p:cNvPr id="288" name="Picture 17" descr="Picture 17"/>
          <p:cNvPicPr>
            <a:picLocks noChangeAspect="1"/>
          </p:cNvPicPr>
          <p:nvPr/>
        </p:nvPicPr>
        <p:blipFill>
          <a:blip r:embed="rId3"/>
          <a:stretch>
            <a:fillRect/>
          </a:stretch>
        </p:blipFill>
        <p:spPr>
          <a:xfrm>
            <a:off x="3600608" y="1744926"/>
            <a:ext cx="1916167" cy="1895783"/>
          </a:xfrm>
          <a:prstGeom prst="rect">
            <a:avLst/>
          </a:prstGeom>
          <a:ln w="12700">
            <a:miter lim="400000"/>
          </a:ln>
        </p:spPr>
      </p:pic>
      <p:pic>
        <p:nvPicPr>
          <p:cNvPr id="289" name="Picture 19" descr="Picture 19"/>
          <p:cNvPicPr>
            <a:picLocks noChangeAspect="1"/>
          </p:cNvPicPr>
          <p:nvPr/>
        </p:nvPicPr>
        <p:blipFill>
          <a:blip r:embed="rId4"/>
          <a:stretch>
            <a:fillRect/>
          </a:stretch>
        </p:blipFill>
        <p:spPr>
          <a:xfrm>
            <a:off x="6536969" y="1756686"/>
            <a:ext cx="1836580" cy="1852459"/>
          </a:xfrm>
          <a:prstGeom prst="rect">
            <a:avLst/>
          </a:prstGeom>
          <a:ln w="12700">
            <a:miter lim="400000"/>
          </a:ln>
        </p:spPr>
      </p:pic>
      <p:pic>
        <p:nvPicPr>
          <p:cNvPr id="290" name="Picture 25" descr="Picture 25"/>
          <p:cNvPicPr>
            <a:picLocks noChangeAspect="1"/>
          </p:cNvPicPr>
          <p:nvPr/>
        </p:nvPicPr>
        <p:blipFill>
          <a:blip r:embed="rId5"/>
          <a:stretch>
            <a:fillRect/>
          </a:stretch>
        </p:blipFill>
        <p:spPr>
          <a:xfrm>
            <a:off x="9227750" y="1718939"/>
            <a:ext cx="1916167" cy="1921770"/>
          </a:xfrm>
          <a:prstGeom prst="rect">
            <a:avLst/>
          </a:prstGeom>
          <a:ln w="12700">
            <a:miter lim="400000"/>
          </a:ln>
        </p:spPr>
      </p:pic>
      <p:sp>
        <p:nvSpPr>
          <p:cNvPr id="8" name="TextBox 7">
            <a:extLst>
              <a:ext uri="{FF2B5EF4-FFF2-40B4-BE49-F238E27FC236}">
                <a16:creationId xmlns:a16="http://schemas.microsoft.com/office/drawing/2014/main" id="{DD1F2C06-45E4-5DB3-74ED-5857BA1C95DE}"/>
              </a:ext>
            </a:extLst>
          </p:cNvPr>
          <p:cNvSpPr txBox="1"/>
          <p:nvPr/>
        </p:nvSpPr>
        <p:spPr>
          <a:xfrm>
            <a:off x="3600773" y="4362773"/>
            <a:ext cx="2743200" cy="7550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28600" indent="-228600">
              <a:lnSpc>
                <a:spcPct val="110000"/>
              </a:lnSpc>
              <a:spcBef>
                <a:spcPts val="1000"/>
              </a:spcBef>
              <a:defRPr sz="1200">
                <a:solidFill>
                  <a:srgbClr val="707A83"/>
                </a:solidFill>
                <a:latin typeface="Poppins"/>
                <a:ea typeface="Poppins"/>
                <a:cs typeface="Poppins"/>
                <a:sym typeface="Poppins"/>
              </a:defRPr>
            </a:pPr>
            <a:r>
              <a:rPr lang="en-US" dirty="0">
                <a:ea typeface="+mn-lt"/>
                <a:cs typeface="+mn-lt"/>
              </a:rPr>
              <a:t>10</a:t>
            </a:r>
            <a:r>
              <a:rPr lang="en-US" sz="1200" dirty="0">
                <a:solidFill>
                  <a:srgbClr val="707A83"/>
                </a:solidFill>
                <a:latin typeface="Poppins"/>
                <a:cs typeface="Poppins"/>
                <a:sym typeface="Gill Sans MT"/>
              </a:rPr>
              <a:t>k NFTS</a:t>
            </a:r>
          </a:p>
          <a:p>
            <a:pPr marL="228600" indent="-228600">
              <a:lnSpc>
                <a:spcPct val="110000"/>
              </a:lnSpc>
              <a:spcBef>
                <a:spcPts val="1000"/>
              </a:spcBef>
              <a:defRPr sz="1200">
                <a:solidFill>
                  <a:srgbClr val="707A83"/>
                </a:solidFill>
                <a:latin typeface="Poppins"/>
                <a:ea typeface="Poppins"/>
                <a:cs typeface="Poppins"/>
                <a:sym typeface="Poppins"/>
              </a:defRPr>
            </a:pPr>
            <a:r>
              <a:rPr lang="en-US" sz="1200" dirty="0">
                <a:solidFill>
                  <a:srgbClr val="707A83"/>
                </a:solidFill>
                <a:latin typeface="Poppins"/>
                <a:cs typeface="Poppins"/>
                <a:sym typeface="Gill Sans MT"/>
              </a:rPr>
              <a:t>The  Bathroom</a:t>
            </a:r>
            <a:endParaRPr lang="en-US" sz="1200" dirty="0">
              <a:solidFill>
                <a:srgbClr val="707A83"/>
              </a:solidFill>
              <a:latin typeface="Poppins"/>
              <a:cs typeface="Poppins"/>
            </a:endParaRPr>
          </a:p>
        </p:txBody>
      </p:sp>
      <p:sp>
        <p:nvSpPr>
          <p:cNvPr id="25" name="TextBox 24">
            <a:extLst>
              <a:ext uri="{FF2B5EF4-FFF2-40B4-BE49-F238E27FC236}">
                <a16:creationId xmlns:a16="http://schemas.microsoft.com/office/drawing/2014/main" id="{CFD1DC68-FAAB-23A9-02DC-8A286386BD2C}"/>
              </a:ext>
            </a:extLst>
          </p:cNvPr>
          <p:cNvSpPr txBox="1"/>
          <p:nvPr/>
        </p:nvSpPr>
        <p:spPr>
          <a:xfrm>
            <a:off x="6584196" y="4362772"/>
            <a:ext cx="2743200" cy="13470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defRPr sz="1200">
                <a:solidFill>
                  <a:srgbClr val="707A83"/>
                </a:solidFill>
                <a:latin typeface="Poppins"/>
                <a:ea typeface="Poppins"/>
                <a:cs typeface="Poppins"/>
                <a:sym typeface="Poppins"/>
              </a:defRPr>
            </a:pPr>
            <a:r>
              <a:rPr lang="en-US" dirty="0">
                <a:ea typeface="+mn-lt"/>
                <a:cs typeface="+mn-lt"/>
              </a:rPr>
              <a:t>10</a:t>
            </a:r>
            <a:r>
              <a:rPr lang="en-US" sz="1200" dirty="0">
                <a:ea typeface="+mn-lt"/>
                <a:cs typeface="+mn-lt"/>
                <a:sym typeface="Gill Sans MT"/>
              </a:rPr>
              <a:t>k NFTS</a:t>
            </a:r>
            <a:endParaRPr lang="en-US" dirty="0">
              <a:ea typeface="+mn-lt"/>
              <a:cs typeface="+mn-lt"/>
            </a:endParaRPr>
          </a:p>
          <a:p>
            <a:pPr>
              <a:defRPr sz="1200">
                <a:solidFill>
                  <a:srgbClr val="707A83"/>
                </a:solidFill>
                <a:latin typeface="Poppins"/>
                <a:ea typeface="Poppins"/>
                <a:cs typeface="Poppins"/>
                <a:sym typeface="Poppins"/>
              </a:defRPr>
            </a:pPr>
            <a:endParaRPr lang="en-US" sz="1200" dirty="0">
              <a:ea typeface="+mn-lt"/>
              <a:cs typeface="+mn-lt"/>
              <a:sym typeface="Gill Sans MT"/>
            </a:endParaRPr>
          </a:p>
          <a:p>
            <a:pPr>
              <a:defRPr sz="1200">
                <a:solidFill>
                  <a:srgbClr val="707A83"/>
                </a:solidFill>
                <a:latin typeface="Poppins"/>
                <a:ea typeface="Poppins"/>
                <a:cs typeface="Poppins"/>
                <a:sym typeface="Poppins"/>
              </a:defRPr>
            </a:pPr>
            <a:r>
              <a:rPr lang="en-US" sz="1200" dirty="0">
                <a:ea typeface="+mn-lt"/>
                <a:cs typeface="+mn-lt"/>
                <a:sym typeface="Gill Sans MT"/>
              </a:rPr>
              <a:t>Inspired ERC-721</a:t>
            </a:r>
            <a:endParaRPr lang="en-US" dirty="0">
              <a:sym typeface="Gill Sans MT"/>
            </a:endParaRPr>
          </a:p>
          <a:p>
            <a:pPr>
              <a:defRPr sz="1200">
                <a:solidFill>
                  <a:srgbClr val="707A83"/>
                </a:solidFill>
                <a:latin typeface="Poppins"/>
                <a:ea typeface="Poppins"/>
                <a:cs typeface="Poppins"/>
                <a:sym typeface="Poppins"/>
              </a:defRPr>
            </a:pPr>
            <a:endParaRPr lang="en-US" sz="1200" dirty="0">
              <a:ea typeface="+mn-lt"/>
              <a:cs typeface="+mn-lt"/>
              <a:sym typeface="Gill Sans MT"/>
            </a:endParaRPr>
          </a:p>
          <a:p>
            <a:pPr>
              <a:defRPr sz="1200">
                <a:solidFill>
                  <a:srgbClr val="707A83"/>
                </a:solidFill>
                <a:latin typeface="Poppins"/>
                <a:ea typeface="Poppins"/>
                <a:cs typeface="Poppins"/>
                <a:sym typeface="Poppins"/>
              </a:defRPr>
            </a:pPr>
            <a:r>
              <a:rPr lang="en-US" sz="1200" dirty="0">
                <a:ea typeface="+mn-lt"/>
                <a:cs typeface="+mn-lt"/>
                <a:sym typeface="Gill Sans MT"/>
              </a:rPr>
              <a:t>Started in 2017</a:t>
            </a:r>
            <a:endParaRPr lang="en-US" dirty="0">
              <a:sym typeface="Gill Sans MT"/>
            </a:endParaRPr>
          </a:p>
          <a:p>
            <a:pPr marL="228600" indent="-228600">
              <a:lnSpc>
                <a:spcPct val="110000"/>
              </a:lnSpc>
              <a:spcBef>
                <a:spcPts val="1000"/>
              </a:spcBef>
              <a:defRPr sz="1200">
                <a:solidFill>
                  <a:srgbClr val="707A83"/>
                </a:solidFill>
                <a:latin typeface="Poppins"/>
                <a:ea typeface="Poppins"/>
                <a:cs typeface="Poppins"/>
                <a:sym typeface="Poppins"/>
              </a:defRPr>
            </a:pPr>
            <a:endParaRPr lang="en-US" sz="1200" dirty="0">
              <a:solidFill>
                <a:srgbClr val="707A83"/>
              </a:solidFill>
              <a:latin typeface="Poppins"/>
              <a:cs typeface="Poppins"/>
            </a:endParaRPr>
          </a:p>
        </p:txBody>
      </p:sp>
      <p:sp>
        <p:nvSpPr>
          <p:cNvPr id="26" name="TextBox 25">
            <a:extLst>
              <a:ext uri="{FF2B5EF4-FFF2-40B4-BE49-F238E27FC236}">
                <a16:creationId xmlns:a16="http://schemas.microsoft.com/office/drawing/2014/main" id="{D520C4B3-0D65-8C63-0C9F-241CFA1B6CD0}"/>
              </a:ext>
            </a:extLst>
          </p:cNvPr>
          <p:cNvSpPr txBox="1"/>
          <p:nvPr/>
        </p:nvSpPr>
        <p:spPr>
          <a:xfrm>
            <a:off x="9231822" y="4336941"/>
            <a:ext cx="2743200" cy="793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a:defRPr sz="1200">
                <a:solidFill>
                  <a:srgbClr val="707A83"/>
                </a:solidFill>
                <a:latin typeface="Poppins"/>
                <a:ea typeface="Poppins"/>
                <a:cs typeface="Poppins"/>
                <a:sym typeface="Poppins"/>
              </a:defRPr>
            </a:pPr>
            <a:r>
              <a:rPr lang="en-US" dirty="0">
                <a:ea typeface="+mn-lt"/>
                <a:cs typeface="+mn-lt"/>
              </a:rPr>
              <a:t>9,999</a:t>
            </a:r>
            <a:r>
              <a:rPr lang="en-US" sz="1200" dirty="0">
                <a:ea typeface="+mn-lt"/>
                <a:cs typeface="+mn-lt"/>
                <a:sym typeface="Gill Sans MT"/>
              </a:rPr>
              <a:t> NFTs</a:t>
            </a:r>
            <a:endParaRPr lang="en-US" dirty="0"/>
          </a:p>
          <a:p>
            <a:pPr>
              <a:defRPr sz="1200">
                <a:solidFill>
                  <a:srgbClr val="707A83"/>
                </a:solidFill>
                <a:latin typeface="Poppins"/>
                <a:ea typeface="Poppins"/>
                <a:cs typeface="Poppins"/>
                <a:sym typeface="Poppins"/>
              </a:defRPr>
            </a:pPr>
            <a:endParaRPr lang="en-US" dirty="0">
              <a:cs typeface="Helvetica"/>
            </a:endParaRPr>
          </a:p>
          <a:p>
            <a:pPr marL="228600" indent="-228600">
              <a:lnSpc>
                <a:spcPct val="110000"/>
              </a:lnSpc>
              <a:spcBef>
                <a:spcPts val="1000"/>
              </a:spcBef>
              <a:defRPr sz="1200">
                <a:solidFill>
                  <a:srgbClr val="707A83"/>
                </a:solidFill>
                <a:latin typeface="Poppins"/>
                <a:ea typeface="Poppins"/>
                <a:cs typeface="Poppins"/>
                <a:sym typeface="Poppins"/>
              </a:defRPr>
            </a:pPr>
            <a:endParaRPr lang="en-US" sz="1200" dirty="0">
              <a:solidFill>
                <a:srgbClr val="707A83"/>
              </a:solidFill>
              <a:latin typeface="Poppins"/>
              <a:cs typeface="Poppins"/>
            </a:endParaRPr>
          </a:p>
        </p:txBody>
      </p:sp>
    </p:spTree>
    <p:extLst>
      <p:ext uri="{BB962C8B-B14F-4D97-AF65-F5344CB8AC3E}">
        <p14:creationId xmlns:p14="http://schemas.microsoft.com/office/powerpoint/2010/main" val="22893719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Footer Placeholder 4"/>
          <p:cNvSpPr txBox="1"/>
          <p:nvPr/>
        </p:nvSpPr>
        <p:spPr>
          <a:xfrm>
            <a:off x="3359149" y="6507212"/>
            <a:ext cx="6379212" cy="153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a:spcBef>
                <a:spcPts val="600"/>
              </a:spcBef>
              <a:defRPr sz="1000">
                <a:solidFill>
                  <a:srgbClr val="FFFFFF">
                    <a:alpha val="80000"/>
                  </a:srgbClr>
                </a:solidFill>
              </a:defRPr>
            </a:lvl1pPr>
          </a:lstStyle>
          <a:p>
            <a:r>
              <a:t>Sample Footer Text</a:t>
            </a:r>
          </a:p>
        </p:txBody>
      </p:sp>
      <p:grpSp>
        <p:nvGrpSpPr>
          <p:cNvPr id="297" name="Group 70"/>
          <p:cNvGrpSpPr/>
          <p:nvPr/>
        </p:nvGrpSpPr>
        <p:grpSpPr>
          <a:xfrm>
            <a:off x="363888" y="5322559"/>
            <a:ext cx="1030305" cy="1030306"/>
            <a:chOff x="0" y="0"/>
            <a:chExt cx="1030304" cy="1030304"/>
          </a:xfrm>
        </p:grpSpPr>
        <p:sp>
          <p:nvSpPr>
            <p:cNvPr id="293" name="Freeform: Shape 71"/>
            <p:cNvSpPr/>
            <p:nvPr/>
          </p:nvSpPr>
          <p:spPr>
            <a:xfrm rot="13500000">
              <a:off x="28116" y="306949"/>
              <a:ext cx="926986" cy="4634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4" name="Oval 72"/>
            <p:cNvSpPr/>
            <p:nvPr/>
          </p:nvSpPr>
          <p:spPr>
            <a:xfrm rot="18900000">
              <a:off x="874696" y="502700"/>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5" name="Oval 73"/>
            <p:cNvSpPr/>
            <p:nvPr/>
          </p:nvSpPr>
          <p:spPr>
            <a:xfrm rot="18900000">
              <a:off x="384183" y="12187"/>
              <a:ext cx="53551" cy="233297"/>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6" name="Freeform: Shape 74"/>
            <p:cNvSpPr/>
            <p:nvPr/>
          </p:nvSpPr>
          <p:spPr>
            <a:xfrm rot="13500000">
              <a:off x="51659" y="250109"/>
              <a:ext cx="926986" cy="53008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98" name="Rectangle 76"/>
          <p:cNvSpPr/>
          <p:nvPr/>
        </p:nvSpPr>
        <p:spPr>
          <a:xfrm>
            <a:off x="0" y="0"/>
            <a:ext cx="12192000" cy="6858000"/>
          </a:xfrm>
          <a:prstGeom prst="rect">
            <a:avLst/>
          </a:prstGeom>
          <a:solidFill>
            <a:srgbClr val="1B192E"/>
          </a:solidFill>
          <a:ln w="12700">
            <a:miter lim="400000"/>
          </a:ln>
        </p:spPr>
        <p:txBody>
          <a:bodyPr lIns="45719" tIns="45720" rIns="45719" bIns="45720" anchor="ctr"/>
          <a:lstStyle/>
          <a:p>
            <a:pPr algn="ctr">
              <a:defRPr>
                <a:solidFill>
                  <a:srgbClr val="FFFFFF"/>
                </a:solidFill>
              </a:defRPr>
            </a:pPr>
            <a:endParaRPr lang="en-US" dirty="0"/>
          </a:p>
        </p:txBody>
      </p:sp>
      <p:sp>
        <p:nvSpPr>
          <p:cNvPr id="299" name="Title 10"/>
          <p:cNvSpPr txBox="1">
            <a:spLocks noGrp="1"/>
          </p:cNvSpPr>
          <p:nvPr>
            <p:ph type="title"/>
          </p:nvPr>
        </p:nvSpPr>
        <p:spPr>
          <a:xfrm>
            <a:off x="550863" y="549275"/>
            <a:ext cx="3565525" cy="1997855"/>
          </a:xfrm>
          <a:prstGeom prst="rect">
            <a:avLst/>
          </a:prstGeom>
        </p:spPr>
        <p:txBody>
          <a:bodyPr anchor="b"/>
          <a:lstStyle>
            <a:lvl1pPr defTabSz="896111">
              <a:defRPr sz="4312"/>
            </a:lvl1pPr>
          </a:lstStyle>
          <a:p>
            <a:r>
              <a:t>Introducing The KollekTiV  NFT</a:t>
            </a:r>
          </a:p>
        </p:txBody>
      </p:sp>
      <p:pic>
        <p:nvPicPr>
          <p:cNvPr id="302" name="Picture 2" descr="Picture 2"/>
          <p:cNvPicPr>
            <a:picLocks noChangeAspect="1"/>
          </p:cNvPicPr>
          <p:nvPr/>
        </p:nvPicPr>
        <p:blipFill>
          <a:blip r:embed="rId2"/>
          <a:srcRect l="23138" r="14189"/>
          <a:stretch>
            <a:fillRect/>
          </a:stretch>
        </p:blipFill>
        <p:spPr>
          <a:xfrm>
            <a:off x="4550898" y="9"/>
            <a:ext cx="7641104" cy="6857991"/>
          </a:xfrm>
          <a:prstGeom prst="rect">
            <a:avLst/>
          </a:prstGeom>
          <a:ln w="12700">
            <a:miter lim="400000"/>
          </a:ln>
        </p:spPr>
      </p:pic>
      <p:sp>
        <p:nvSpPr>
          <p:cNvPr id="303" name="Rectangle 78"/>
          <p:cNvSpPr/>
          <p:nvPr/>
        </p:nvSpPr>
        <p:spPr>
          <a:xfrm>
            <a:off x="4550898" y="5773728"/>
            <a:ext cx="7641103" cy="1084272"/>
          </a:xfrm>
          <a:prstGeom prst="rect">
            <a:avLst/>
          </a:prstGeom>
          <a:gradFill>
            <a:gsLst>
              <a:gs pos="40000">
                <a:srgbClr val="1B192E">
                  <a:alpha val="0"/>
                </a:srgbClr>
              </a:gs>
              <a:gs pos="100000">
                <a:srgbClr val="1B192E">
                  <a:alpha val="60000"/>
                </a:srgbClr>
              </a:gs>
            </a:gsLst>
            <a:lin ang="5400000"/>
          </a:gradFill>
          <a:ln w="12700">
            <a:miter lim="400000"/>
          </a:ln>
        </p:spPr>
        <p:txBody>
          <a:bodyPr lIns="45719" rIns="45719" anchor="ctr"/>
          <a:lstStyle/>
          <a:p>
            <a:pPr algn="ctr">
              <a:defRPr>
                <a:solidFill>
                  <a:srgbClr val="FFFFFF"/>
                </a:solidFill>
              </a:defRPr>
            </a:pPr>
            <a:endParaRPr/>
          </a:p>
        </p:txBody>
      </p:sp>
      <p:sp>
        <p:nvSpPr>
          <p:cNvPr id="304" name="Slide Number Placeholder 5"/>
          <p:cNvSpPr txBox="1">
            <a:spLocks noGrp="1"/>
          </p:cNvSpPr>
          <p:nvPr>
            <p:ph type="sldNum" sz="quarter" idx="2"/>
          </p:nvPr>
        </p:nvSpPr>
        <p:spPr>
          <a:xfrm>
            <a:off x="11514137" y="6507956"/>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a:spcBef>
                <a:spcPts val="600"/>
              </a:spcBef>
              <a:defRPr>
                <a:solidFill>
                  <a:srgbClr val="FFFFFF">
                    <a:alpha val="80000"/>
                  </a:srgbClr>
                </a:solidFill>
              </a:defRPr>
            </a:lvl1pPr>
          </a:lstStyle>
          <a:p>
            <a:fld id="{86CB4B4D-7CA3-9044-876B-883B54F8677D}" type="slidenum">
              <a:t>8</a:t>
            </a:fld>
            <a:endParaRPr/>
          </a:p>
        </p:txBody>
      </p:sp>
      <p:sp>
        <p:nvSpPr>
          <p:cNvPr id="2" name="TextBox 1">
            <a:extLst>
              <a:ext uri="{FF2B5EF4-FFF2-40B4-BE49-F238E27FC236}">
                <a16:creationId xmlns:a16="http://schemas.microsoft.com/office/drawing/2014/main" id="{49D5F8CD-F3F7-E63B-8E13-447AFE109871}"/>
              </a:ext>
            </a:extLst>
          </p:cNvPr>
          <p:cNvSpPr txBox="1"/>
          <p:nvPr/>
        </p:nvSpPr>
        <p:spPr>
          <a:xfrm>
            <a:off x="4724400" y="3200399"/>
            <a:ext cx="27431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000000"/>
                </a:solidFill>
                <a:effectLst/>
                <a:uFillTx/>
                <a:latin typeface="Gill Sans MT"/>
                <a:ea typeface="Gill Sans MT"/>
                <a:cs typeface="Gill Sans MT"/>
                <a:sym typeface="Gill Sans MT"/>
              </a:rPr>
              <a:t>Click to add text</a:t>
            </a:r>
          </a:p>
        </p:txBody>
      </p:sp>
      <p:sp>
        <p:nvSpPr>
          <p:cNvPr id="3" name="TextBox 2">
            <a:extLst>
              <a:ext uri="{FF2B5EF4-FFF2-40B4-BE49-F238E27FC236}">
                <a16:creationId xmlns:a16="http://schemas.microsoft.com/office/drawing/2014/main" id="{AC2D5B3C-2A12-0433-5AD9-1C7C1473FA74}"/>
              </a:ext>
            </a:extLst>
          </p:cNvPr>
          <p:cNvSpPr txBox="1"/>
          <p:nvPr/>
        </p:nvSpPr>
        <p:spPr>
          <a:xfrm>
            <a:off x="514834" y="2839579"/>
            <a:ext cx="3815164" cy="3754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a:buFont typeface="Arial"/>
              <a:buChar char="•"/>
            </a:pPr>
            <a:r>
              <a:rPr lang="en-US" sz="1400" dirty="0">
                <a:solidFill>
                  <a:schemeClr val="bg2">
                    <a:lumMod val="20000"/>
                    <a:lumOff val="80000"/>
                  </a:schemeClr>
                </a:solidFill>
                <a:ea typeface="+mn-lt"/>
                <a:cs typeface="+mn-lt"/>
                <a:sym typeface="Gill Sans MT"/>
              </a:rPr>
              <a:t>The story begins with a kid who  has  big dreams but the world around them rejects it and bullies them. The world for them has turned gray and they are slowly losing hope in building the future they dream of everyday. Sick of the abuse, they decide to run away one day.  As they ran, they stumbled upon an alleyway with a light shining. Upon further inspection, they discovered a piece of headgear resembling  a television.  On the screen glows, </a:t>
            </a:r>
            <a:r>
              <a:rPr lang="en-US" sz="1400" b="1" dirty="0">
                <a:solidFill>
                  <a:schemeClr val="bg2">
                    <a:lumMod val="20000"/>
                    <a:lumOff val="80000"/>
                  </a:schemeClr>
                </a:solidFill>
                <a:ea typeface="+mn-lt"/>
                <a:cs typeface="+mn-lt"/>
                <a:sym typeface="Gill Sans MT"/>
              </a:rPr>
              <a:t>“If you want to break free from this bleak world and live the reality that is yours, wear me.”</a:t>
            </a:r>
            <a:r>
              <a:rPr lang="en-US" sz="1400" dirty="0">
                <a:solidFill>
                  <a:schemeClr val="bg2">
                    <a:lumMod val="20000"/>
                    <a:lumOff val="80000"/>
                  </a:schemeClr>
                </a:solidFill>
                <a:ea typeface="+mn-lt"/>
                <a:cs typeface="+mn-lt"/>
                <a:sym typeface="Gill Sans MT"/>
              </a:rPr>
              <a:t> See their way out, they don the gear and are transported </a:t>
            </a:r>
            <a:r>
              <a:rPr kumimoji="0" lang="en-US" sz="1400" b="0" i="0" u="none" strike="noStrike" cap="none" spc="0" normalizeH="0" baseline="0" dirty="0">
                <a:ln>
                  <a:noFill/>
                </a:ln>
                <a:solidFill>
                  <a:schemeClr val="bg2">
                    <a:lumMod val="20000"/>
                    <a:lumOff val="80000"/>
                  </a:schemeClr>
                </a:solidFill>
                <a:effectLst/>
                <a:uFillTx/>
                <a:ea typeface="+mn-lt"/>
                <a:cs typeface="+mn-lt"/>
                <a:sym typeface="Gill Sans MT"/>
              </a:rPr>
              <a:t>to </a:t>
            </a:r>
            <a:r>
              <a:rPr lang="en-US" sz="1400" dirty="0">
                <a:solidFill>
                  <a:schemeClr val="bg2">
                    <a:lumMod val="20000"/>
                    <a:lumOff val="80000"/>
                  </a:schemeClr>
                </a:solidFill>
                <a:ea typeface="+mn-lt"/>
                <a:cs typeface="+mn-lt"/>
                <a:sym typeface="Gill Sans MT"/>
              </a:rPr>
              <a:t>world where they will be free…..</a:t>
            </a:r>
            <a:endParaRPr lang="en-US" sz="1400">
              <a:solidFill>
                <a:schemeClr val="bg2">
                  <a:lumMod val="20000"/>
                  <a:lumOff val="80000"/>
                </a:schemeClr>
              </a:solidFill>
            </a:endParaRPr>
          </a:p>
          <a:p>
            <a:pPr marL="0" marR="0" indent="0" algn="l" defTabSz="914400">
              <a:lnSpc>
                <a:spcPct val="100000"/>
              </a:lnSpc>
              <a:spcBef>
                <a:spcPts val="0"/>
              </a:spcBef>
              <a:spcAft>
                <a:spcPts val="0"/>
              </a:spcAft>
              <a:buClrTx/>
              <a:buSzTx/>
              <a:buFontTx/>
              <a:buNone/>
              <a:tabLst/>
            </a:pPr>
            <a:endParaRPr lang="en-US" sz="1400" b="0" i="0" u="none" strike="noStrike" cap="none" spc="0" normalizeH="0" baseline="0" dirty="0">
              <a:ln>
                <a:noFill/>
              </a:ln>
              <a:solidFill>
                <a:schemeClr val="bg2">
                  <a:lumMod val="20000"/>
                  <a:lumOff val="80000"/>
                </a:schemeClr>
              </a:solidFill>
              <a:effectLst/>
              <a:uFillTx/>
              <a:latin typeface="Gill Sans MT"/>
              <a:ea typeface="Gill Sans MT"/>
              <a:cs typeface="Gill Sans MT"/>
            </a:endParaRPr>
          </a:p>
        </p:txBody>
      </p:sp>
    </p:spTree>
    <p:extLst>
      <p:ext uri="{BB962C8B-B14F-4D97-AF65-F5344CB8AC3E}">
        <p14:creationId xmlns:p14="http://schemas.microsoft.com/office/powerpoint/2010/main" val="28575191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92E"/>
        </a:solidFill>
        <a:effectLst/>
      </p:bgPr>
    </p:bg>
    <p:spTree>
      <p:nvGrpSpPr>
        <p:cNvPr id="1" name=""/>
        <p:cNvGrpSpPr/>
        <p:nvPr/>
      </p:nvGrpSpPr>
      <p:grpSpPr>
        <a:xfrm>
          <a:off x="0" y="0"/>
          <a:ext cx="0" cy="0"/>
          <a:chOff x="0" y="0"/>
          <a:chExt cx="0" cy="0"/>
        </a:xfrm>
      </p:grpSpPr>
      <p:sp>
        <p:nvSpPr>
          <p:cNvPr id="306" name="Footer Placeholder 2"/>
          <p:cNvSpPr txBox="1"/>
          <p:nvPr/>
        </p:nvSpPr>
        <p:spPr>
          <a:xfrm>
            <a:off x="3359149" y="6507956"/>
            <a:ext cx="6379212"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solidFill>
                  <a:srgbClr val="A6A6A6">
                    <a:alpha val="80000"/>
                  </a:srgbClr>
                </a:solidFill>
              </a:defRPr>
            </a:lvl1pPr>
          </a:lstStyle>
          <a:p>
            <a:r>
              <a:t>Sample Footer Text</a:t>
            </a:r>
          </a:p>
        </p:txBody>
      </p:sp>
      <p:sp>
        <p:nvSpPr>
          <p:cNvPr id="307" name="Freeform: Shape 33"/>
          <p:cNvSpPr/>
          <p:nvPr/>
        </p:nvSpPr>
        <p:spPr>
          <a:xfrm rot="2700000">
            <a:off x="612445" y="481887"/>
            <a:ext cx="1080001" cy="1262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287" y="15923"/>
                </a:lnTo>
                <a:lnTo>
                  <a:pt x="21381" y="16052"/>
                </a:lnTo>
                <a:cubicBezTo>
                  <a:pt x="21524" y="16352"/>
                  <a:pt x="21600" y="16663"/>
                  <a:pt x="21600" y="16982"/>
                </a:cubicBezTo>
                <a:cubicBezTo>
                  <a:pt x="21600" y="19533"/>
                  <a:pt x="16765" y="21600"/>
                  <a:pt x="10800" y="21600"/>
                </a:cubicBezTo>
                <a:cubicBezTo>
                  <a:pt x="4835" y="21600"/>
                  <a:pt x="0" y="19533"/>
                  <a:pt x="0" y="16982"/>
                </a:cubicBezTo>
                <a:cubicBezTo>
                  <a:pt x="0" y="16663"/>
                  <a:pt x="76" y="16352"/>
                  <a:pt x="219" y="16052"/>
                </a:cubicBezTo>
                <a:lnTo>
                  <a:pt x="313" y="15923"/>
                </a:lnTo>
                <a:lnTo>
                  <a:pt x="10800" y="0"/>
                </a:lnTo>
                <a:close/>
              </a:path>
            </a:pathLst>
          </a:custGeom>
          <a:gradFill>
            <a:gsLst>
              <a:gs pos="30000">
                <a:srgbClr val="2C284A"/>
              </a:gs>
              <a:gs pos="40000">
                <a:srgbClr val="454075"/>
              </a:gs>
              <a:gs pos="60000">
                <a:srgbClr val="2C284A"/>
              </a:gs>
              <a:gs pos="100000">
                <a:srgbClr val="1B192E"/>
              </a:gs>
            </a:gsLst>
            <a:lin ang="600000"/>
          </a:gradFill>
          <a:ln w="12700">
            <a:miter lim="400000"/>
          </a:ln>
        </p:spPr>
        <p:txBody>
          <a:bodyPr lIns="45719" rIns="45719" anchor="ctr"/>
          <a:lstStyle/>
          <a:p>
            <a:pPr algn="ctr">
              <a:defRPr>
                <a:solidFill>
                  <a:srgbClr val="FFFFFF"/>
                </a:solidFill>
              </a:defRPr>
            </a:pPr>
            <a:endParaRPr/>
          </a:p>
        </p:txBody>
      </p:sp>
      <p:sp>
        <p:nvSpPr>
          <p:cNvPr id="308" name="Oval 35"/>
          <p:cNvSpPr/>
          <p:nvPr/>
        </p:nvSpPr>
        <p:spPr>
          <a:xfrm rot="8100000">
            <a:off x="626845" y="828961"/>
            <a:ext cx="540000" cy="1080001"/>
          </a:xfrm>
          <a:prstGeom prst="ellipse">
            <a:avLst/>
          </a:prstGeom>
          <a:gradFill>
            <a:gsLst>
              <a:gs pos="50000">
                <a:srgbClr val="23213C"/>
              </a:gs>
              <a:gs pos="100000">
                <a:srgbClr val="2C284A"/>
              </a:gs>
            </a:gsLst>
            <a:lin ang="5400000"/>
          </a:gradFill>
          <a:ln w="12700">
            <a:miter lim="400000"/>
          </a:ln>
        </p:spPr>
        <p:txBody>
          <a:bodyPr lIns="45719" rIns="45719" anchor="ctr"/>
          <a:lstStyle/>
          <a:p>
            <a:pPr algn="ctr">
              <a:defRPr>
                <a:solidFill>
                  <a:srgbClr val="FFFFFF"/>
                </a:solidFill>
              </a:defRPr>
            </a:pPr>
            <a:endParaRPr/>
          </a:p>
        </p:txBody>
      </p:sp>
      <p:sp>
        <p:nvSpPr>
          <p:cNvPr id="309" name="Oval 37"/>
          <p:cNvSpPr/>
          <p:nvPr/>
        </p:nvSpPr>
        <p:spPr>
          <a:xfrm>
            <a:off x="1800802" y="2472855"/>
            <a:ext cx="360001" cy="360001"/>
          </a:xfrm>
          <a:prstGeom prst="ellipse">
            <a:avLst/>
          </a:prstGeom>
          <a:gradFill>
            <a:gsLst>
              <a:gs pos="60000">
                <a:srgbClr val="1B192E"/>
              </a:gs>
              <a:gs pos="100000">
                <a:srgbClr val="7771B2"/>
              </a:gs>
            </a:gsLst>
            <a:path path="circle">
              <a:fillToRect l="119636" t="37721" r="-19636" b="62278"/>
            </a:path>
          </a:gradFill>
          <a:ln w="12700">
            <a:miter lim="400000"/>
          </a:ln>
        </p:spPr>
        <p:txBody>
          <a:bodyPr lIns="45719" rIns="45719" anchor="ctr"/>
          <a:lstStyle/>
          <a:p>
            <a:pPr algn="ctr">
              <a:defRPr>
                <a:solidFill>
                  <a:srgbClr val="FFFFFF"/>
                </a:solidFill>
              </a:defRPr>
            </a:pPr>
            <a:endParaRPr/>
          </a:p>
        </p:txBody>
      </p:sp>
      <p:grpSp>
        <p:nvGrpSpPr>
          <p:cNvPr id="314" name="Group 39"/>
          <p:cNvGrpSpPr/>
          <p:nvPr/>
        </p:nvGrpSpPr>
        <p:grpSpPr>
          <a:xfrm>
            <a:off x="1292492" y="4299807"/>
            <a:ext cx="2083887" cy="2083886"/>
            <a:chOff x="0" y="0"/>
            <a:chExt cx="2083885" cy="2083885"/>
          </a:xfrm>
        </p:grpSpPr>
        <p:sp>
          <p:nvSpPr>
            <p:cNvPr id="310" name="Freeform: Shape 40"/>
            <p:cNvSpPr/>
            <p:nvPr/>
          </p:nvSpPr>
          <p:spPr>
            <a:xfrm rot="8100000" flipH="1">
              <a:off x="163491" y="634348"/>
              <a:ext cx="1853970" cy="9269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1B192E"/>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1" name="Freeform: Shape 41"/>
            <p:cNvSpPr/>
            <p:nvPr/>
          </p:nvSpPr>
          <p:spPr>
            <a:xfrm rot="8100000" flipH="1">
              <a:off x="114958" y="495397"/>
              <a:ext cx="1853970" cy="1093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9671"/>
                    <a:pt x="21600" y="21600"/>
                  </a:cubicBezTo>
                  <a:lnTo>
                    <a:pt x="16200" y="21600"/>
                  </a:lnTo>
                  <a:cubicBezTo>
                    <a:pt x="16200" y="15635"/>
                    <a:pt x="13782" y="10800"/>
                    <a:pt x="10800" y="10800"/>
                  </a:cubicBezTo>
                  <a:cubicBezTo>
                    <a:pt x="7818" y="10800"/>
                    <a:pt x="5400" y="15635"/>
                    <a:pt x="5400" y="21600"/>
                  </a:cubicBezTo>
                  <a:lnTo>
                    <a:pt x="0" y="21600"/>
                  </a:lnTo>
                  <a:cubicBezTo>
                    <a:pt x="0" y="9671"/>
                    <a:pt x="4835" y="0"/>
                    <a:pt x="10800" y="0"/>
                  </a:cubicBezTo>
                  <a:close/>
                </a:path>
              </a:pathLst>
            </a:custGeom>
            <a:solidFill>
              <a:srgbClr val="7771B2">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2" name="Oval 42"/>
            <p:cNvSpPr/>
            <p:nvPr/>
          </p:nvSpPr>
          <p:spPr>
            <a:xfrm rot="2700000" flipH="1">
              <a:off x="1198230" y="44825"/>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3" name="Oval 43"/>
            <p:cNvSpPr/>
            <p:nvPr/>
          </p:nvSpPr>
          <p:spPr>
            <a:xfrm rot="2700000" flipH="1">
              <a:off x="217204" y="1025851"/>
              <a:ext cx="107099" cy="466591"/>
            </a:xfrm>
            <a:prstGeom prst="ellipse">
              <a:avLst/>
            </a:prstGeom>
            <a:solidFill>
              <a:srgbClr val="2C28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315" name="Rectangle 45"/>
          <p:cNvSpPr/>
          <p:nvPr/>
        </p:nvSpPr>
        <p:spPr>
          <a:xfrm>
            <a:off x="0" y="0"/>
            <a:ext cx="12192000" cy="6858000"/>
          </a:xfrm>
          <a:prstGeom prst="rect">
            <a:avLst/>
          </a:prstGeom>
          <a:solidFill>
            <a:srgbClr val="1B192E"/>
          </a:solidFill>
          <a:ln w="12700">
            <a:miter lim="400000"/>
          </a:ln>
        </p:spPr>
        <p:txBody>
          <a:bodyPr lIns="45719" rIns="45719" anchor="ctr"/>
          <a:lstStyle/>
          <a:p>
            <a:pPr algn="ctr">
              <a:defRPr>
                <a:solidFill>
                  <a:srgbClr val="FFFFFF"/>
                </a:solidFill>
              </a:defRPr>
            </a:pPr>
            <a:endParaRPr/>
          </a:p>
        </p:txBody>
      </p:sp>
      <p:grpSp>
        <p:nvGrpSpPr>
          <p:cNvPr id="318" name="Picture Placeholder 7"/>
          <p:cNvGrpSpPr/>
          <p:nvPr/>
        </p:nvGrpSpPr>
        <p:grpSpPr>
          <a:xfrm>
            <a:off x="0" y="0"/>
            <a:ext cx="12192000" cy="6858000"/>
            <a:chOff x="0" y="0"/>
            <a:chExt cx="12192000" cy="6858000"/>
          </a:xfrm>
        </p:grpSpPr>
        <p:sp>
          <p:nvSpPr>
            <p:cNvPr id="316" name="Rectangle"/>
            <p:cNvSpPr/>
            <p:nvPr/>
          </p:nvSpPr>
          <p:spPr>
            <a:xfrm>
              <a:off x="0" y="0"/>
              <a:ext cx="12192000" cy="6858000"/>
            </a:xfrm>
            <a:prstGeom prst="rect">
              <a:avLst/>
            </a:prstGeom>
            <a:solidFill>
              <a:schemeClr val="accent5"/>
            </a:solidFill>
            <a:ln w="12700" cap="flat">
              <a:noFill/>
              <a:miter lim="400000"/>
            </a:ln>
            <a:effectLst/>
          </p:spPr>
          <p:txBody>
            <a:bodyPr wrap="square" lIns="45719" tIns="45719" rIns="45719" bIns="45719" numCol="1" anchor="ctr">
              <a:noAutofit/>
            </a:bodyPr>
            <a:lstStyle/>
            <a:p>
              <a:endParaRPr/>
            </a:p>
          </p:txBody>
        </p:sp>
        <p:pic>
          <p:nvPicPr>
            <p:cNvPr id="317" name="image10.jpeg" descr="image10.jpeg"/>
            <p:cNvPicPr>
              <a:picLocks noChangeAspect="1"/>
            </p:cNvPicPr>
            <p:nvPr/>
          </p:nvPicPr>
          <p:blipFill>
            <a:blip r:embed="rId2"/>
            <a:stretch>
              <a:fillRect/>
            </a:stretch>
          </p:blipFill>
          <p:spPr>
            <a:xfrm>
              <a:off x="0" y="0"/>
              <a:ext cx="12192000" cy="6858000"/>
            </a:xfrm>
            <a:prstGeom prst="rect">
              <a:avLst/>
            </a:prstGeom>
            <a:ln w="12700" cap="flat">
              <a:noFill/>
              <a:miter lim="400000"/>
            </a:ln>
            <a:effectLst/>
          </p:spPr>
        </p:pic>
      </p:grpSp>
      <p:sp>
        <p:nvSpPr>
          <p:cNvPr id="319" name="Rectangle 47"/>
          <p:cNvSpPr/>
          <p:nvPr/>
        </p:nvSpPr>
        <p:spPr>
          <a:xfrm>
            <a:off x="0" y="5773728"/>
            <a:ext cx="12192000" cy="1084272"/>
          </a:xfrm>
          <a:prstGeom prst="rect">
            <a:avLst/>
          </a:prstGeom>
          <a:gradFill>
            <a:gsLst>
              <a:gs pos="28000">
                <a:srgbClr val="1B192E">
                  <a:alpha val="0"/>
                </a:srgbClr>
              </a:gs>
              <a:gs pos="90000">
                <a:srgbClr val="1B192E">
                  <a:alpha val="60000"/>
                </a:srgbClr>
              </a:gs>
            </a:gsLst>
            <a:lin ang="5400000"/>
          </a:gradFill>
          <a:ln w="12700">
            <a:miter lim="400000"/>
          </a:ln>
        </p:spPr>
        <p:txBody>
          <a:bodyPr lIns="45719" rIns="45719" anchor="ctr"/>
          <a:lstStyle/>
          <a:p>
            <a:pPr algn="ctr">
              <a:defRPr>
                <a:solidFill>
                  <a:srgbClr val="FFFFFF"/>
                </a:solidFill>
              </a:defRPr>
            </a:pPr>
            <a:endParaRPr/>
          </a:p>
        </p:txBody>
      </p:sp>
      <p:sp>
        <p:nvSpPr>
          <p:cNvPr id="320" name="Rectangle 49"/>
          <p:cNvSpPr/>
          <p:nvPr/>
        </p:nvSpPr>
        <p:spPr>
          <a:xfrm rot="10800000">
            <a:off x="0" y="-3"/>
            <a:ext cx="9000001" cy="6857998"/>
          </a:xfrm>
          <a:prstGeom prst="rect">
            <a:avLst/>
          </a:prstGeom>
          <a:gradFill>
            <a:gsLst>
              <a:gs pos="0">
                <a:srgbClr val="1B192E">
                  <a:alpha val="0"/>
                </a:srgbClr>
              </a:gs>
              <a:gs pos="50000">
                <a:srgbClr val="1B192E">
                  <a:alpha val="60000"/>
                </a:srgbClr>
              </a:gs>
            </a:gsLst>
          </a:gradFill>
          <a:ln w="12700">
            <a:miter lim="400000"/>
          </a:ln>
        </p:spPr>
        <p:txBody>
          <a:bodyPr lIns="45719" rIns="45719" anchor="ctr"/>
          <a:lstStyle/>
          <a:p>
            <a:pPr algn="ctr">
              <a:defRPr>
                <a:solidFill>
                  <a:srgbClr val="FFFFFF"/>
                </a:solidFill>
              </a:defRPr>
            </a:pPr>
            <a:endParaRPr/>
          </a:p>
        </p:txBody>
      </p:sp>
      <p:sp>
        <p:nvSpPr>
          <p:cNvPr id="321" name="Title 14"/>
          <p:cNvSpPr txBox="1">
            <a:spLocks noGrp="1"/>
          </p:cNvSpPr>
          <p:nvPr>
            <p:ph type="title"/>
          </p:nvPr>
        </p:nvSpPr>
        <p:spPr>
          <a:xfrm>
            <a:off x="550862" y="549274"/>
            <a:ext cx="5437189" cy="2986236"/>
          </a:xfrm>
          <a:prstGeom prst="rect">
            <a:avLst/>
          </a:prstGeom>
        </p:spPr>
        <p:txBody>
          <a:bodyPr/>
          <a:lstStyle/>
          <a:p>
            <a:r>
              <a:t>Teebo</a:t>
            </a:r>
          </a:p>
        </p:txBody>
      </p:sp>
      <p:sp>
        <p:nvSpPr>
          <p:cNvPr id="322" name="Subtitle 15"/>
          <p:cNvSpPr txBox="1">
            <a:spLocks noGrp="1"/>
          </p:cNvSpPr>
          <p:nvPr>
            <p:ph type="body" sz="quarter" idx="1"/>
          </p:nvPr>
        </p:nvSpPr>
        <p:spPr>
          <a:xfrm>
            <a:off x="550862" y="3827610"/>
            <a:ext cx="5437189" cy="2265217"/>
          </a:xfrm>
          <a:prstGeom prst="rect">
            <a:avLst/>
          </a:prstGeom>
        </p:spPr>
        <p:txBody>
          <a:bodyPr lIns="0" tIns="0" rIns="0" bIns="0" anchor="t">
            <a:normAutofit/>
          </a:bodyPr>
          <a:lstStyle>
            <a:lvl1pPr marL="0" indent="0">
              <a:lnSpc>
                <a:spcPct val="100000"/>
              </a:lnSpc>
            </a:lvl1pPr>
          </a:lstStyle>
          <a:p>
            <a:r>
              <a:rPr lang="en-US" dirty="0"/>
              <a:t>See the real you and break free</a:t>
            </a:r>
          </a:p>
          <a:p>
            <a:endParaRPr dirty="0"/>
          </a:p>
        </p:txBody>
      </p:sp>
      <p:sp>
        <p:nvSpPr>
          <p:cNvPr id="324" name="Slide Number Placeholder 3"/>
          <p:cNvSpPr txBox="1">
            <a:spLocks noGrp="1"/>
          </p:cNvSpPr>
          <p:nvPr>
            <p:ph type="sldNum" sz="quarter" idx="2"/>
          </p:nvPr>
        </p:nvSpPr>
        <p:spPr>
          <a:xfrm>
            <a:off x="11514137" y="6507956"/>
            <a:ext cx="127001" cy="152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2" name="Picture 2">
            <a:extLst>
              <a:ext uri="{FF2B5EF4-FFF2-40B4-BE49-F238E27FC236}">
                <a16:creationId xmlns:a16="http://schemas.microsoft.com/office/drawing/2014/main" id="{576BBA84-6ADE-8B56-4D7C-9448AD6E2C59}"/>
              </a:ext>
            </a:extLst>
          </p:cNvPr>
          <p:cNvPicPr>
            <a:picLocks noChangeAspect="1"/>
          </p:cNvPicPr>
          <p:nvPr/>
        </p:nvPicPr>
        <p:blipFill>
          <a:blip r:embed="rId3"/>
          <a:stretch>
            <a:fillRect/>
          </a:stretch>
        </p:blipFill>
        <p:spPr>
          <a:xfrm>
            <a:off x="5912604" y="417163"/>
            <a:ext cx="5726622" cy="5778282"/>
          </a:xfrm>
          <a:prstGeom prst="rect">
            <a:avLst/>
          </a:prstGeom>
        </p:spPr>
      </p:pic>
    </p:spTree>
    <p:extLst>
      <p:ext uri="{BB962C8B-B14F-4D97-AF65-F5344CB8AC3E}">
        <p14:creationId xmlns:p14="http://schemas.microsoft.com/office/powerpoint/2010/main" val="1034313124"/>
      </p:ext>
    </p:extLst>
  </p:cSld>
  <p:clrMapOvr>
    <a:masterClrMapping/>
  </p:clrMapOvr>
  <p:transition spd="med"/>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3DFloatVTI">
  <a:themeElements>
    <a:clrScheme name="3DFloatVTI">
      <a:dk1>
        <a:srgbClr val="000000"/>
      </a:dk1>
      <a:lt1>
        <a:srgbClr val="1B192E"/>
      </a:lt1>
      <a:dk2>
        <a:srgbClr val="A7A7A7"/>
      </a:dk2>
      <a:lt2>
        <a:srgbClr val="535353"/>
      </a:lt2>
      <a:accent1>
        <a:srgbClr val="13BE89"/>
      </a:accent1>
      <a:accent2>
        <a:srgbClr val="12B1BF"/>
      </a:accent2>
      <a:accent3>
        <a:srgbClr val="D40AA8"/>
      </a:accent3>
      <a:accent4>
        <a:srgbClr val="B86E62"/>
      </a:accent4>
      <a:accent5>
        <a:srgbClr val="A3A3C1"/>
      </a:accent5>
      <a:accent6>
        <a:srgbClr val="37335B"/>
      </a:accent6>
      <a:hlink>
        <a:srgbClr val="0000FF"/>
      </a:hlink>
      <a:folHlink>
        <a:srgbClr val="FF00FF"/>
      </a:folHlink>
    </a:clrScheme>
    <a:fontScheme name="3DFloatVTI">
      <a:majorFont>
        <a:latin typeface="Calibri"/>
        <a:ea typeface="Calibri"/>
        <a:cs typeface="Calibri"/>
      </a:majorFont>
      <a:minorFont>
        <a:latin typeface="Helvetica"/>
        <a:ea typeface="Helvetica"/>
        <a:cs typeface="Helvetica"/>
      </a:minorFont>
    </a:fontScheme>
    <a:fmtScheme name="3DFloat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3DFloatVTI</vt:lpstr>
      <vt:lpstr>Final Project</vt:lpstr>
      <vt:lpstr>Project Topic  - NFT Creation</vt:lpstr>
      <vt:lpstr>How did we get here?</vt:lpstr>
      <vt:lpstr>The KollekTiV</vt:lpstr>
      <vt:lpstr>What Are NFTS?</vt:lpstr>
      <vt:lpstr>The Rise of NFTs</vt:lpstr>
      <vt:lpstr>Popular NFTs</vt:lpstr>
      <vt:lpstr>Introducing The KollekTiV  NFT</vt:lpstr>
      <vt:lpstr>Teebo</vt:lpstr>
      <vt:lpstr>Teebo vs. Current NFTs</vt:lpstr>
      <vt:lpstr>NFT's – A Market Analysis</vt:lpstr>
      <vt:lpstr>Live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364</cp:revision>
  <dcterms:created xsi:type="dcterms:W3CDTF">2022-04-30T05:07:40Z</dcterms:created>
  <dcterms:modified xsi:type="dcterms:W3CDTF">2022-05-12T23:26:45Z</dcterms:modified>
</cp:coreProperties>
</file>